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</p:sldIdLst>
  <p:sldSz cx="6858000" cy="9144000" type="screen4x3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117" autoAdjust="0"/>
    <p:restoredTop sz="94660"/>
  </p:normalViewPr>
  <p:slideViewPr>
    <p:cSldViewPr snapToGrid="0">
      <p:cViewPr varScale="1">
        <p:scale>
          <a:sx n="85" d="100"/>
          <a:sy n="85" d="100"/>
        </p:scale>
        <p:origin x="114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92EF2-C7D2-4D9D-AD0F-CD2AA9614D60}" type="datetimeFigureOut">
              <a:rPr kumimoji="1" lang="ja-JP" altLang="en-US" smtClean="0"/>
              <a:t>2021/2/17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2BD0E-C026-4E47-837D-9852FC7D57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74163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92EF2-C7D2-4D9D-AD0F-CD2AA9614D60}" type="datetimeFigureOut">
              <a:rPr kumimoji="1" lang="ja-JP" altLang="en-US" smtClean="0"/>
              <a:t>2021/2/17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2BD0E-C026-4E47-837D-9852FC7D57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93718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92EF2-C7D2-4D9D-AD0F-CD2AA9614D60}" type="datetimeFigureOut">
              <a:rPr kumimoji="1" lang="ja-JP" altLang="en-US" smtClean="0"/>
              <a:t>2021/2/17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2BD0E-C026-4E47-837D-9852FC7D57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67950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92EF2-C7D2-4D9D-AD0F-CD2AA9614D60}" type="datetimeFigureOut">
              <a:rPr kumimoji="1" lang="ja-JP" altLang="en-US" smtClean="0"/>
              <a:t>2021/2/17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2BD0E-C026-4E47-837D-9852FC7D57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36492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92EF2-C7D2-4D9D-AD0F-CD2AA9614D60}" type="datetimeFigureOut">
              <a:rPr kumimoji="1" lang="ja-JP" altLang="en-US" smtClean="0"/>
              <a:t>2021/2/17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2BD0E-C026-4E47-837D-9852FC7D57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45790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92EF2-C7D2-4D9D-AD0F-CD2AA9614D60}" type="datetimeFigureOut">
              <a:rPr kumimoji="1" lang="ja-JP" altLang="en-US" smtClean="0"/>
              <a:t>2021/2/17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2BD0E-C026-4E47-837D-9852FC7D57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4836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92EF2-C7D2-4D9D-AD0F-CD2AA9614D60}" type="datetimeFigureOut">
              <a:rPr kumimoji="1" lang="ja-JP" altLang="en-US" smtClean="0"/>
              <a:t>2021/2/17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2BD0E-C026-4E47-837D-9852FC7D57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09200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92EF2-C7D2-4D9D-AD0F-CD2AA9614D60}" type="datetimeFigureOut">
              <a:rPr kumimoji="1" lang="ja-JP" altLang="en-US" smtClean="0"/>
              <a:t>2021/2/17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2BD0E-C026-4E47-837D-9852FC7D57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53409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92EF2-C7D2-4D9D-AD0F-CD2AA9614D60}" type="datetimeFigureOut">
              <a:rPr kumimoji="1" lang="ja-JP" altLang="en-US" smtClean="0"/>
              <a:t>2021/2/17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2BD0E-C026-4E47-837D-9852FC7D57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69425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92EF2-C7D2-4D9D-AD0F-CD2AA9614D60}" type="datetimeFigureOut">
              <a:rPr kumimoji="1" lang="ja-JP" altLang="en-US" smtClean="0"/>
              <a:t>2021/2/17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2BD0E-C026-4E47-837D-9852FC7D57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79910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92EF2-C7D2-4D9D-AD0F-CD2AA9614D60}" type="datetimeFigureOut">
              <a:rPr kumimoji="1" lang="ja-JP" altLang="en-US" smtClean="0"/>
              <a:t>2021/2/17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2BD0E-C026-4E47-837D-9852FC7D57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18668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D92EF2-C7D2-4D9D-AD0F-CD2AA9614D60}" type="datetimeFigureOut">
              <a:rPr kumimoji="1" lang="ja-JP" altLang="en-US" smtClean="0"/>
              <a:t>2021/2/17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F2BD0E-C026-4E47-837D-9852FC7D574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40157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Line 5">
            <a:extLst>
              <a:ext uri="{FF2B5EF4-FFF2-40B4-BE49-F238E27FC236}">
                <a16:creationId xmlns:a16="http://schemas.microsoft.com/office/drawing/2014/main" id="{9036B74D-38F4-40A0-9FD4-55D905DA4FFA}"/>
              </a:ext>
            </a:extLst>
          </p:cNvPr>
          <p:cNvSpPr>
            <a:spLocks noChangeShapeType="1"/>
          </p:cNvSpPr>
          <p:nvPr/>
        </p:nvSpPr>
        <p:spPr bwMode="auto">
          <a:xfrm>
            <a:off x="198603" y="8893166"/>
            <a:ext cx="1355244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126" name="Rectangle 6">
            <a:extLst>
              <a:ext uri="{FF2B5EF4-FFF2-40B4-BE49-F238E27FC236}">
                <a16:creationId xmlns:a16="http://schemas.microsoft.com/office/drawing/2014/main" id="{4E796A96-0F70-4FFA-B67B-3EF1C8AAB8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2921" y="8731417"/>
            <a:ext cx="2380460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10% variation within </a:t>
            </a:r>
            <a:r>
              <a:rPr kumimoji="0" lang="en-US" altLang="ja-JP" sz="8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ca</a:t>
            </a:r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 1.7 kb of aligned near-full-length of SSU</a:t>
            </a:r>
          </a:p>
        </p:txBody>
      </p:sp>
      <p:sp>
        <p:nvSpPr>
          <p:cNvPr id="127" name="Line 7">
            <a:extLst>
              <a:ext uri="{FF2B5EF4-FFF2-40B4-BE49-F238E27FC236}">
                <a16:creationId xmlns:a16="http://schemas.microsoft.com/office/drawing/2014/main" id="{6A960F36-32C6-45B2-A8A7-7F912399D94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651375" y="247884"/>
            <a:ext cx="54919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128" name="Rectangle 8">
            <a:extLst>
              <a:ext uri="{FF2B5EF4-FFF2-40B4-BE49-F238E27FC236}">
                <a16:creationId xmlns:a16="http://schemas.microsoft.com/office/drawing/2014/main" id="{48303124-6ACD-47EA-8072-3BAEB1EA53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64755" y="172192"/>
            <a:ext cx="1360950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 Narrow" panose="020B0606020202030204" pitchFamily="34" charset="0"/>
              </a:rPr>
              <a:t>JQ957880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Aphelenchoides</a:t>
            </a:r>
            <a:r>
              <a:rPr lang="en-US" altLang="ja-JP" sz="800" i="1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fragariae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129" name="Line 9">
            <a:extLst>
              <a:ext uri="{FF2B5EF4-FFF2-40B4-BE49-F238E27FC236}">
                <a16:creationId xmlns:a16="http://schemas.microsoft.com/office/drawing/2014/main" id="{4D92F00A-6265-413F-B73A-92C5258680F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651375" y="342036"/>
            <a:ext cx="23031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130" name="Rectangle 10">
            <a:extLst>
              <a:ext uri="{FF2B5EF4-FFF2-40B4-BE49-F238E27FC236}">
                <a16:creationId xmlns:a16="http://schemas.microsoft.com/office/drawing/2014/main" id="{10ABDEE8-BE10-471D-80C4-0FB399788E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32867" y="266345"/>
            <a:ext cx="135133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 Narrow" panose="020B0606020202030204" pitchFamily="34" charset="0"/>
              </a:rPr>
              <a:t>AJ966475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Aphelenchoides</a:t>
            </a:r>
            <a:r>
              <a:rPr lang="en-US" altLang="ja-JP" sz="800" i="1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fragariae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131" name="Line 11">
            <a:extLst>
              <a:ext uri="{FF2B5EF4-FFF2-40B4-BE49-F238E27FC236}">
                <a16:creationId xmlns:a16="http://schemas.microsoft.com/office/drawing/2014/main" id="{133E321D-8B60-4F04-8061-5B2D7BDF630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633659" y="295883"/>
            <a:ext cx="17716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132" name="Line 12">
            <a:extLst>
              <a:ext uri="{FF2B5EF4-FFF2-40B4-BE49-F238E27FC236}">
                <a16:creationId xmlns:a16="http://schemas.microsoft.com/office/drawing/2014/main" id="{0C3718D0-8241-4D95-92C8-C450F542CAB4}"/>
              </a:ext>
            </a:extLst>
          </p:cNvPr>
          <p:cNvSpPr>
            <a:spLocks noChangeShapeType="1"/>
          </p:cNvSpPr>
          <p:nvPr/>
        </p:nvSpPr>
        <p:spPr bwMode="auto">
          <a:xfrm>
            <a:off x="3651375" y="247884"/>
            <a:ext cx="0" cy="94153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133" name="Line 13">
            <a:extLst>
              <a:ext uri="{FF2B5EF4-FFF2-40B4-BE49-F238E27FC236}">
                <a16:creationId xmlns:a16="http://schemas.microsoft.com/office/drawing/2014/main" id="{930120DB-7FAE-428E-9BBF-6EABE696559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633659" y="438034"/>
            <a:ext cx="24802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134" name="Rectangle 14">
            <a:extLst>
              <a:ext uri="{FF2B5EF4-FFF2-40B4-BE49-F238E27FC236}">
                <a16:creationId xmlns:a16="http://schemas.microsoft.com/office/drawing/2014/main" id="{9E8B2EDF-C999-4DF5-A621-CF8320A7C9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16922" y="362344"/>
            <a:ext cx="136575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 Narrow" panose="020B0606020202030204" pitchFamily="34" charset="0"/>
              </a:rPr>
              <a:t>KY684029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Aphelenchoides</a:t>
            </a:r>
            <a:r>
              <a:rPr lang="en-US" altLang="ja-JP" sz="800" i="1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fragariae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135" name="Line 15">
            <a:extLst>
              <a:ext uri="{FF2B5EF4-FFF2-40B4-BE49-F238E27FC236}">
                <a16:creationId xmlns:a16="http://schemas.microsoft.com/office/drawing/2014/main" id="{2E12A558-D449-43E0-8524-1657B7824B5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633659" y="534033"/>
            <a:ext cx="10629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136" name="Rectangle 16">
            <a:extLst>
              <a:ext uri="{FF2B5EF4-FFF2-40B4-BE49-F238E27FC236}">
                <a16:creationId xmlns:a16="http://schemas.microsoft.com/office/drawing/2014/main" id="{8B169BD4-CF43-4FF8-9ABA-35D3156B85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04522" y="456496"/>
            <a:ext cx="136575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 Narrow" panose="020B0606020202030204" pitchFamily="34" charset="0"/>
              </a:rPr>
              <a:t>AB067755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Aphelenchoides</a:t>
            </a:r>
            <a:r>
              <a:rPr lang="en-US" altLang="ja-JP" sz="800" i="1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fragariae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137" name="Line 17">
            <a:extLst>
              <a:ext uri="{FF2B5EF4-FFF2-40B4-BE49-F238E27FC236}">
                <a16:creationId xmlns:a16="http://schemas.microsoft.com/office/drawing/2014/main" id="{0103C212-B373-4E52-AAAF-CDC150E0935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633659" y="628186"/>
            <a:ext cx="8858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138" name="Rectangle 18">
            <a:extLst>
              <a:ext uri="{FF2B5EF4-FFF2-40B4-BE49-F238E27FC236}">
                <a16:creationId xmlns:a16="http://schemas.microsoft.com/office/drawing/2014/main" id="{E7753795-FA18-4E1D-ACE0-11981EF0A6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02750" y="552494"/>
            <a:ext cx="138018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 Narrow" panose="020B0606020202030204" pitchFamily="34" charset="0"/>
              </a:rPr>
              <a:t>MK292123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Aphelenchoides</a:t>
            </a:r>
            <a:r>
              <a:rPr lang="en-US" altLang="ja-JP" sz="800" i="1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fragariae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139" name="Line 19">
            <a:extLst>
              <a:ext uri="{FF2B5EF4-FFF2-40B4-BE49-F238E27FC236}">
                <a16:creationId xmlns:a16="http://schemas.microsoft.com/office/drawing/2014/main" id="{98F5F0C2-D707-4F4F-8C21-D25BF9EC083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633659" y="724185"/>
            <a:ext cx="31888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140" name="Rectangle 20">
            <a:extLst>
              <a:ext uri="{FF2B5EF4-FFF2-40B4-BE49-F238E27FC236}">
                <a16:creationId xmlns:a16="http://schemas.microsoft.com/office/drawing/2014/main" id="{EC719A93-169E-4874-86B7-2ADF9404EC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24008" y="648493"/>
            <a:ext cx="1360950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 Narrow" panose="020B0606020202030204" pitchFamily="34" charset="0"/>
              </a:rPr>
              <a:t>JQ957895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Aphelenchoides</a:t>
            </a:r>
            <a:r>
              <a:rPr lang="en-US" altLang="ja-JP" sz="800" i="1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fragariae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141" name="Line 21">
            <a:extLst>
              <a:ext uri="{FF2B5EF4-FFF2-40B4-BE49-F238E27FC236}">
                <a16:creationId xmlns:a16="http://schemas.microsoft.com/office/drawing/2014/main" id="{1477FEFD-B0E6-4EC7-B043-0F1072BAD5C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633659" y="818337"/>
            <a:ext cx="8858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142" name="Rectangle 22">
            <a:extLst>
              <a:ext uri="{FF2B5EF4-FFF2-40B4-BE49-F238E27FC236}">
                <a16:creationId xmlns:a16="http://schemas.microsoft.com/office/drawing/2014/main" id="{8D7B35FC-816C-446F-813C-C1E57AD168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00979" y="742646"/>
            <a:ext cx="133850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FJ040410 </a:t>
            </a:r>
            <a:r>
              <a:rPr lang="en-US" altLang="ja-JP" sz="800" i="1" dirty="0" err="1">
                <a:solidFill>
                  <a:srgbClr val="000000"/>
                </a:solidFill>
                <a:latin typeface="Arial Narrow" panose="020B0606020202030204" pitchFamily="34" charset="0"/>
              </a:rPr>
              <a:t>Aphelenchoides</a:t>
            </a:r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 sp. 2130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143" name="Line 23">
            <a:extLst>
              <a:ext uri="{FF2B5EF4-FFF2-40B4-BE49-F238E27FC236}">
                <a16:creationId xmlns:a16="http://schemas.microsoft.com/office/drawing/2014/main" id="{36320BD4-6461-41EB-9740-5AB60ADAB93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614172" y="556187"/>
            <a:ext cx="19488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144" name="Line 24">
            <a:extLst>
              <a:ext uri="{FF2B5EF4-FFF2-40B4-BE49-F238E27FC236}">
                <a16:creationId xmlns:a16="http://schemas.microsoft.com/office/drawing/2014/main" id="{D353C325-BC7D-4ECB-BF39-95FE4E332DFC}"/>
              </a:ext>
            </a:extLst>
          </p:cNvPr>
          <p:cNvSpPr>
            <a:spLocks noChangeShapeType="1"/>
          </p:cNvSpPr>
          <p:nvPr/>
        </p:nvSpPr>
        <p:spPr bwMode="auto">
          <a:xfrm>
            <a:off x="3633659" y="295883"/>
            <a:ext cx="0" cy="522455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145" name="Line 25">
            <a:extLst>
              <a:ext uri="{FF2B5EF4-FFF2-40B4-BE49-F238E27FC236}">
                <a16:creationId xmlns:a16="http://schemas.microsoft.com/office/drawing/2014/main" id="{ECFF14B4-C682-4FDC-BA64-99E33B0B738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614172" y="914335"/>
            <a:ext cx="7086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146" name="Rectangle 26">
            <a:extLst>
              <a:ext uri="{FF2B5EF4-FFF2-40B4-BE49-F238E27FC236}">
                <a16:creationId xmlns:a16="http://schemas.microsoft.com/office/drawing/2014/main" id="{98C72134-A283-470C-B5C6-C11C7DE84D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81491" y="838645"/>
            <a:ext cx="133850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FJ040409 </a:t>
            </a:r>
            <a:r>
              <a:rPr lang="en-US" altLang="ja-JP" sz="800" i="1" dirty="0" err="1">
                <a:solidFill>
                  <a:srgbClr val="000000"/>
                </a:solidFill>
                <a:latin typeface="Arial Narrow" panose="020B0606020202030204" pitchFamily="34" charset="0"/>
              </a:rPr>
              <a:t>Aphelenchoides</a:t>
            </a:r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 sp. 2126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147" name="Line 27">
            <a:extLst>
              <a:ext uri="{FF2B5EF4-FFF2-40B4-BE49-F238E27FC236}">
                <a16:creationId xmlns:a16="http://schemas.microsoft.com/office/drawing/2014/main" id="{D20B01CE-1D1D-4D31-8E66-48E53F3F722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614172" y="1010334"/>
            <a:ext cx="30117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148" name="Rectangle 28">
            <a:extLst>
              <a:ext uri="{FF2B5EF4-FFF2-40B4-BE49-F238E27FC236}">
                <a16:creationId xmlns:a16="http://schemas.microsoft.com/office/drawing/2014/main" id="{B332B694-D940-4E4D-A7DF-584F64F1DC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04522" y="932797"/>
            <a:ext cx="1360950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 Narrow" panose="020B0606020202030204" pitchFamily="34" charset="0"/>
              </a:rPr>
              <a:t>JQ957896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Aphelenchoides</a:t>
            </a:r>
            <a:r>
              <a:rPr lang="en-US" altLang="ja-JP" sz="800" i="1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fragariae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149" name="Line 29">
            <a:extLst>
              <a:ext uri="{FF2B5EF4-FFF2-40B4-BE49-F238E27FC236}">
                <a16:creationId xmlns:a16="http://schemas.microsoft.com/office/drawing/2014/main" id="{392B53EC-8AE3-4241-BD4B-10AFBD6F716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592913" y="781414"/>
            <a:ext cx="21259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150" name="Line 30">
            <a:extLst>
              <a:ext uri="{FF2B5EF4-FFF2-40B4-BE49-F238E27FC236}">
                <a16:creationId xmlns:a16="http://schemas.microsoft.com/office/drawing/2014/main" id="{A973192F-8407-4089-A551-E957AB6BD41F}"/>
              </a:ext>
            </a:extLst>
          </p:cNvPr>
          <p:cNvSpPr>
            <a:spLocks noChangeShapeType="1"/>
          </p:cNvSpPr>
          <p:nvPr/>
        </p:nvSpPr>
        <p:spPr bwMode="auto">
          <a:xfrm>
            <a:off x="3614172" y="556187"/>
            <a:ext cx="0" cy="454147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151" name="Line 31">
            <a:extLst>
              <a:ext uri="{FF2B5EF4-FFF2-40B4-BE49-F238E27FC236}">
                <a16:creationId xmlns:a16="http://schemas.microsoft.com/office/drawing/2014/main" id="{F21A8B6A-2C5E-4065-92A0-2B74ABC92B9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608858" y="1104487"/>
            <a:ext cx="7086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152" name="Rectangle 32">
            <a:extLst>
              <a:ext uri="{FF2B5EF4-FFF2-40B4-BE49-F238E27FC236}">
                <a16:creationId xmlns:a16="http://schemas.microsoft.com/office/drawing/2014/main" id="{159DA7DF-BDE5-4542-9E87-1973BB0256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74405" y="1028795"/>
            <a:ext cx="136575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 Narrow" panose="020B0606020202030204" pitchFamily="34" charset="0"/>
              </a:rPr>
              <a:t>AY284645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Aphelenchoides</a:t>
            </a:r>
            <a:r>
              <a:rPr lang="en-US" altLang="ja-JP" sz="800" i="1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fragariae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153" name="Line 33">
            <a:extLst>
              <a:ext uri="{FF2B5EF4-FFF2-40B4-BE49-F238E27FC236}">
                <a16:creationId xmlns:a16="http://schemas.microsoft.com/office/drawing/2014/main" id="{16297185-02AD-4327-B85E-A33773CFB3A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608858" y="1200486"/>
            <a:ext cx="7086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154" name="Rectangle 34">
            <a:extLst>
              <a:ext uri="{FF2B5EF4-FFF2-40B4-BE49-F238E27FC236}">
                <a16:creationId xmlns:a16="http://schemas.microsoft.com/office/drawing/2014/main" id="{19831BAB-1C19-4D2E-A1B7-B17A9FAE5A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74405" y="1124794"/>
            <a:ext cx="137056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 Narrow" panose="020B0606020202030204" pitchFamily="34" charset="0"/>
              </a:rPr>
              <a:t>EU325681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Aphelenchoides</a:t>
            </a:r>
            <a:r>
              <a:rPr lang="en-US" altLang="ja-JP" sz="800" i="1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fragariae</a:t>
            </a:r>
            <a:endParaRPr kumimoji="0" lang="ja-JP" altLang="ja-JP" sz="1600" b="0" i="1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155" name="Line 35">
            <a:extLst>
              <a:ext uri="{FF2B5EF4-FFF2-40B4-BE49-F238E27FC236}">
                <a16:creationId xmlns:a16="http://schemas.microsoft.com/office/drawing/2014/main" id="{F8A2B08F-0391-40F9-AD14-79522BDE77D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592913" y="1152486"/>
            <a:ext cx="15945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156" name="Line 36">
            <a:extLst>
              <a:ext uri="{FF2B5EF4-FFF2-40B4-BE49-F238E27FC236}">
                <a16:creationId xmlns:a16="http://schemas.microsoft.com/office/drawing/2014/main" id="{86AAD95D-5F84-423B-A550-0D41FAB80DB8}"/>
              </a:ext>
            </a:extLst>
          </p:cNvPr>
          <p:cNvSpPr>
            <a:spLocks noChangeShapeType="1"/>
          </p:cNvSpPr>
          <p:nvPr/>
        </p:nvSpPr>
        <p:spPr bwMode="auto">
          <a:xfrm>
            <a:off x="3608858" y="1104487"/>
            <a:ext cx="0" cy="95999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157" name="Line 37">
            <a:extLst>
              <a:ext uri="{FF2B5EF4-FFF2-40B4-BE49-F238E27FC236}">
                <a16:creationId xmlns:a16="http://schemas.microsoft.com/office/drawing/2014/main" id="{EA498FA7-9AE8-48F1-9F20-30BAF7C09B1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167738" y="967874"/>
            <a:ext cx="425175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158" name="Line 38">
            <a:extLst>
              <a:ext uri="{FF2B5EF4-FFF2-40B4-BE49-F238E27FC236}">
                <a16:creationId xmlns:a16="http://schemas.microsoft.com/office/drawing/2014/main" id="{2C7422A4-E551-448F-A686-1CB8DCCCBEAF}"/>
              </a:ext>
            </a:extLst>
          </p:cNvPr>
          <p:cNvSpPr>
            <a:spLocks noChangeShapeType="1"/>
          </p:cNvSpPr>
          <p:nvPr/>
        </p:nvSpPr>
        <p:spPr bwMode="auto">
          <a:xfrm>
            <a:off x="3592913" y="781414"/>
            <a:ext cx="0" cy="371072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159" name="Line 39">
            <a:extLst>
              <a:ext uri="{FF2B5EF4-FFF2-40B4-BE49-F238E27FC236}">
                <a16:creationId xmlns:a16="http://schemas.microsoft.com/office/drawing/2014/main" id="{8F8D7389-E665-465A-800E-BD739C5BB7C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342284" y="1294637"/>
            <a:ext cx="7086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160" name="Rectangle 40">
            <a:extLst>
              <a:ext uri="{FF2B5EF4-FFF2-40B4-BE49-F238E27FC236}">
                <a16:creationId xmlns:a16="http://schemas.microsoft.com/office/drawing/2014/main" id="{B46DA048-7268-46B6-90CB-2B3852C2FC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09603" y="1218947"/>
            <a:ext cx="151163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MT410632 </a:t>
            </a:r>
            <a:r>
              <a:rPr lang="en-US" altLang="ja-JP" sz="800" i="1" dirty="0" err="1">
                <a:solidFill>
                  <a:srgbClr val="000000"/>
                </a:solidFill>
                <a:latin typeface="Arial Narrow" panose="020B0606020202030204" pitchFamily="34" charset="0"/>
              </a:rPr>
              <a:t>Aphelenchoides</a:t>
            </a:r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 sp. Asp6753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161" name="Line 41">
            <a:extLst>
              <a:ext uri="{FF2B5EF4-FFF2-40B4-BE49-F238E27FC236}">
                <a16:creationId xmlns:a16="http://schemas.microsoft.com/office/drawing/2014/main" id="{0127936F-9257-4C10-840D-209BAC741A0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342284" y="1390636"/>
            <a:ext cx="127552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162" name="Rectangle 42">
            <a:extLst>
              <a:ext uri="{FF2B5EF4-FFF2-40B4-BE49-F238E27FC236}">
                <a16:creationId xmlns:a16="http://schemas.microsoft.com/office/drawing/2014/main" id="{BC635B7F-A90C-485A-9D1B-9593C8A9DE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30069" y="1314945"/>
            <a:ext cx="150201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KY769069 </a:t>
            </a:r>
            <a:r>
              <a:rPr lang="en-US" altLang="ja-JP" sz="800" i="1" dirty="0" err="1">
                <a:solidFill>
                  <a:srgbClr val="000000"/>
                </a:solidFill>
                <a:latin typeface="Arial Narrow" panose="020B0606020202030204" pitchFamily="34" charset="0"/>
              </a:rPr>
              <a:t>Aphelenchoides</a:t>
            </a:r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 sp. Asp6753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163" name="Line 43">
            <a:extLst>
              <a:ext uri="{FF2B5EF4-FFF2-40B4-BE49-F238E27FC236}">
                <a16:creationId xmlns:a16="http://schemas.microsoft.com/office/drawing/2014/main" id="{7C2E477B-324D-48D2-9A7C-C467089D94E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342284" y="1486635"/>
            <a:ext cx="7086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164" name="Rectangle 44">
            <a:extLst>
              <a:ext uri="{FF2B5EF4-FFF2-40B4-BE49-F238E27FC236}">
                <a16:creationId xmlns:a16="http://schemas.microsoft.com/office/drawing/2014/main" id="{86C3FB51-AED6-4583-BB25-7C33989EDE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09603" y="1409097"/>
            <a:ext cx="151163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MT410633 </a:t>
            </a:r>
            <a:r>
              <a:rPr lang="en-US" altLang="ja-JP" sz="800" i="1" dirty="0" err="1">
                <a:solidFill>
                  <a:srgbClr val="000000"/>
                </a:solidFill>
                <a:latin typeface="Arial Narrow" panose="020B0606020202030204" pitchFamily="34" charset="0"/>
              </a:rPr>
              <a:t>Aphelenchoides</a:t>
            </a:r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 sp. Asp6753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165" name="Line 45">
            <a:extLst>
              <a:ext uri="{FF2B5EF4-FFF2-40B4-BE49-F238E27FC236}">
                <a16:creationId xmlns:a16="http://schemas.microsoft.com/office/drawing/2014/main" id="{5A4FFA8A-3532-4888-A4AB-C35860F18F9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167738" y="1390636"/>
            <a:ext cx="1174545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166" name="Line 46">
            <a:extLst>
              <a:ext uri="{FF2B5EF4-FFF2-40B4-BE49-F238E27FC236}">
                <a16:creationId xmlns:a16="http://schemas.microsoft.com/office/drawing/2014/main" id="{4FEAA4C0-52DD-416F-9940-AA67F8FFEF6C}"/>
              </a:ext>
            </a:extLst>
          </p:cNvPr>
          <p:cNvSpPr>
            <a:spLocks noChangeShapeType="1"/>
          </p:cNvSpPr>
          <p:nvPr/>
        </p:nvSpPr>
        <p:spPr bwMode="auto">
          <a:xfrm>
            <a:off x="4342284" y="1294637"/>
            <a:ext cx="0" cy="191997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167" name="Line 47">
            <a:extLst>
              <a:ext uri="{FF2B5EF4-FFF2-40B4-BE49-F238E27FC236}">
                <a16:creationId xmlns:a16="http://schemas.microsoft.com/office/drawing/2014/main" id="{2CC6AC5D-C4AB-4942-8340-38F541568DE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024243" y="1178332"/>
            <a:ext cx="143497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168" name="Line 48">
            <a:extLst>
              <a:ext uri="{FF2B5EF4-FFF2-40B4-BE49-F238E27FC236}">
                <a16:creationId xmlns:a16="http://schemas.microsoft.com/office/drawing/2014/main" id="{B9ED35DE-40AB-426B-862F-C82FA5B441DA}"/>
              </a:ext>
            </a:extLst>
          </p:cNvPr>
          <p:cNvSpPr>
            <a:spLocks noChangeShapeType="1"/>
          </p:cNvSpPr>
          <p:nvPr/>
        </p:nvSpPr>
        <p:spPr bwMode="auto">
          <a:xfrm>
            <a:off x="3167738" y="967874"/>
            <a:ext cx="0" cy="422764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169" name="Line 49">
            <a:extLst>
              <a:ext uri="{FF2B5EF4-FFF2-40B4-BE49-F238E27FC236}">
                <a16:creationId xmlns:a16="http://schemas.microsoft.com/office/drawing/2014/main" id="{493A2292-17FB-4EB4-9D5A-82BC525ACF1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024243" y="1580788"/>
            <a:ext cx="685594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170" name="Rectangle 50">
            <a:extLst>
              <a:ext uri="{FF2B5EF4-FFF2-40B4-BE49-F238E27FC236}">
                <a16:creationId xmlns:a16="http://schemas.microsoft.com/office/drawing/2014/main" id="{96A3E760-7EC1-4052-8A67-E417E32A09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70069" y="1505096"/>
            <a:ext cx="1413849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KY964616 </a:t>
            </a:r>
            <a:r>
              <a:rPr lang="en-US" altLang="ja-JP" sz="800" i="1" dirty="0" err="1">
                <a:solidFill>
                  <a:srgbClr val="000000"/>
                </a:solidFill>
                <a:latin typeface="Arial Narrow" panose="020B0606020202030204" pitchFamily="34" charset="0"/>
              </a:rPr>
              <a:t>Aphelenchoides</a:t>
            </a:r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 sp. E2122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171" name="Line 51">
            <a:extLst>
              <a:ext uri="{FF2B5EF4-FFF2-40B4-BE49-F238E27FC236}">
                <a16:creationId xmlns:a16="http://schemas.microsoft.com/office/drawing/2014/main" id="{D4EC375A-B0A2-4AFC-A95B-CD8F5958006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905547" y="1379559"/>
            <a:ext cx="118695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172" name="Line 52">
            <a:extLst>
              <a:ext uri="{FF2B5EF4-FFF2-40B4-BE49-F238E27FC236}">
                <a16:creationId xmlns:a16="http://schemas.microsoft.com/office/drawing/2014/main" id="{C360E6E4-A7F0-4EAD-8608-0E7693EC4064}"/>
              </a:ext>
            </a:extLst>
          </p:cNvPr>
          <p:cNvSpPr>
            <a:spLocks noChangeShapeType="1"/>
          </p:cNvSpPr>
          <p:nvPr/>
        </p:nvSpPr>
        <p:spPr bwMode="auto">
          <a:xfrm>
            <a:off x="3024243" y="1178332"/>
            <a:ext cx="0" cy="402456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173" name="Line 53">
            <a:extLst>
              <a:ext uri="{FF2B5EF4-FFF2-40B4-BE49-F238E27FC236}">
                <a16:creationId xmlns:a16="http://schemas.microsoft.com/office/drawing/2014/main" id="{EA1FA82C-4A62-49B0-9D2A-5597624A221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592913" y="1676786"/>
            <a:ext cx="77949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174" name="Rectangle 54">
            <a:extLst>
              <a:ext uri="{FF2B5EF4-FFF2-40B4-BE49-F238E27FC236}">
                <a16:creationId xmlns:a16="http://schemas.microsoft.com/office/drawing/2014/main" id="{4512BC49-F52D-4D71-8EC3-58279E1103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31095" y="1601095"/>
            <a:ext cx="150201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KY769065 </a:t>
            </a:r>
            <a:r>
              <a:rPr lang="en-US" altLang="ja-JP" sz="800" i="1" dirty="0" err="1">
                <a:solidFill>
                  <a:srgbClr val="000000"/>
                </a:solidFill>
                <a:latin typeface="Arial Narrow" panose="020B0606020202030204" pitchFamily="34" charset="0"/>
              </a:rPr>
              <a:t>Aphelenchoides</a:t>
            </a:r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 sp. Asp3187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175" name="Line 55">
            <a:extLst>
              <a:ext uri="{FF2B5EF4-FFF2-40B4-BE49-F238E27FC236}">
                <a16:creationId xmlns:a16="http://schemas.microsoft.com/office/drawing/2014/main" id="{35908589-BCE2-4541-B788-D4F9A6AC71A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592913" y="1772785"/>
            <a:ext cx="8858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176" name="Rectangle 56">
            <a:extLst>
              <a:ext uri="{FF2B5EF4-FFF2-40B4-BE49-F238E27FC236}">
                <a16:creationId xmlns:a16="http://schemas.microsoft.com/office/drawing/2014/main" id="{F73D93E1-4027-4101-9576-5F1137F7CF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60232" y="1697093"/>
            <a:ext cx="1548501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KY769071 </a:t>
            </a:r>
            <a:r>
              <a:rPr lang="en-US" altLang="ja-JP" sz="800" i="1" dirty="0" err="1">
                <a:solidFill>
                  <a:srgbClr val="000000"/>
                </a:solidFill>
                <a:latin typeface="Arial Narrow" panose="020B0606020202030204" pitchFamily="34" charset="0"/>
              </a:rPr>
              <a:t>Aphelenchoides</a:t>
            </a:r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 sp. Asp75747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177" name="Line 57">
            <a:extLst>
              <a:ext uri="{FF2B5EF4-FFF2-40B4-BE49-F238E27FC236}">
                <a16:creationId xmlns:a16="http://schemas.microsoft.com/office/drawing/2014/main" id="{B0F4F938-08DC-470C-8CD8-94E4841051F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527366" y="1722939"/>
            <a:ext cx="65548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178" name="Line 58">
            <a:extLst>
              <a:ext uri="{FF2B5EF4-FFF2-40B4-BE49-F238E27FC236}">
                <a16:creationId xmlns:a16="http://schemas.microsoft.com/office/drawing/2014/main" id="{13DDE24E-4308-48AE-AE1B-C8A23F014528}"/>
              </a:ext>
            </a:extLst>
          </p:cNvPr>
          <p:cNvSpPr>
            <a:spLocks noChangeShapeType="1"/>
          </p:cNvSpPr>
          <p:nvPr/>
        </p:nvSpPr>
        <p:spPr bwMode="auto">
          <a:xfrm>
            <a:off x="3592913" y="1676786"/>
            <a:ext cx="0" cy="95999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179" name="Line 59">
            <a:extLst>
              <a:ext uri="{FF2B5EF4-FFF2-40B4-BE49-F238E27FC236}">
                <a16:creationId xmlns:a16="http://schemas.microsoft.com/office/drawing/2014/main" id="{D6CCAC64-F51A-4C9D-9095-E50C394BB05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527366" y="1866937"/>
            <a:ext cx="56690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180" name="Rectangle 60">
            <a:extLst>
              <a:ext uri="{FF2B5EF4-FFF2-40B4-BE49-F238E27FC236}">
                <a16:creationId xmlns:a16="http://schemas.microsoft.com/office/drawing/2014/main" id="{4EA96F8F-D5AE-4E00-A035-AB719E34AA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42517" y="1791246"/>
            <a:ext cx="1487587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KY964617 </a:t>
            </a:r>
            <a:r>
              <a:rPr lang="en-US" altLang="ja-JP" sz="800" i="1" dirty="0" err="1">
                <a:solidFill>
                  <a:srgbClr val="000000"/>
                </a:solidFill>
                <a:latin typeface="Arial Narrow" panose="020B0606020202030204" pitchFamily="34" charset="0"/>
              </a:rPr>
              <a:t>Aphelenchoides</a:t>
            </a:r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 sp. E2133-2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181" name="Line 61">
            <a:extLst>
              <a:ext uri="{FF2B5EF4-FFF2-40B4-BE49-F238E27FC236}">
                <a16:creationId xmlns:a16="http://schemas.microsoft.com/office/drawing/2014/main" id="{8F79D8AF-6B3E-4AB5-B406-5822139F4CA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905547" y="1794939"/>
            <a:ext cx="621818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182" name="Line 62">
            <a:extLst>
              <a:ext uri="{FF2B5EF4-FFF2-40B4-BE49-F238E27FC236}">
                <a16:creationId xmlns:a16="http://schemas.microsoft.com/office/drawing/2014/main" id="{C78FA485-54F9-48C2-9AF2-4FC497E429F8}"/>
              </a:ext>
            </a:extLst>
          </p:cNvPr>
          <p:cNvSpPr>
            <a:spLocks noChangeShapeType="1"/>
          </p:cNvSpPr>
          <p:nvPr/>
        </p:nvSpPr>
        <p:spPr bwMode="auto">
          <a:xfrm>
            <a:off x="3527366" y="1722939"/>
            <a:ext cx="0" cy="143998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183" name="Line 63">
            <a:extLst>
              <a:ext uri="{FF2B5EF4-FFF2-40B4-BE49-F238E27FC236}">
                <a16:creationId xmlns:a16="http://schemas.microsoft.com/office/drawing/2014/main" id="{1614262B-C8C0-4578-81AA-7E1B47353A1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779767" y="1588172"/>
            <a:ext cx="125781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184" name="Line 64">
            <a:extLst>
              <a:ext uri="{FF2B5EF4-FFF2-40B4-BE49-F238E27FC236}">
                <a16:creationId xmlns:a16="http://schemas.microsoft.com/office/drawing/2014/main" id="{908A8911-5C10-41AC-8FBD-1BA12DE78B6B}"/>
              </a:ext>
            </a:extLst>
          </p:cNvPr>
          <p:cNvSpPr>
            <a:spLocks noChangeShapeType="1"/>
          </p:cNvSpPr>
          <p:nvPr/>
        </p:nvSpPr>
        <p:spPr bwMode="auto">
          <a:xfrm>
            <a:off x="2905547" y="1379559"/>
            <a:ext cx="0" cy="415379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185" name="Line 65">
            <a:extLst>
              <a:ext uri="{FF2B5EF4-FFF2-40B4-BE49-F238E27FC236}">
                <a16:creationId xmlns:a16="http://schemas.microsoft.com/office/drawing/2014/main" id="{5D381119-C41C-4EB0-B160-A64FB81B68B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328951" y="1961090"/>
            <a:ext cx="53147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186" name="Rectangle 66">
            <a:extLst>
              <a:ext uri="{FF2B5EF4-FFF2-40B4-BE49-F238E27FC236}">
                <a16:creationId xmlns:a16="http://schemas.microsoft.com/office/drawing/2014/main" id="{E7C551EA-EA72-4BE0-88A1-3D55B023AA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40559" y="1885398"/>
            <a:ext cx="133049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KY964614 </a:t>
            </a:r>
            <a:r>
              <a:rPr lang="en-US" altLang="ja-JP" sz="800" i="1" dirty="0" err="1">
                <a:solidFill>
                  <a:srgbClr val="000000"/>
                </a:solidFill>
                <a:latin typeface="Arial Narrow" panose="020B0606020202030204" pitchFamily="34" charset="0"/>
              </a:rPr>
              <a:t>Aphelenchoides</a:t>
            </a:r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 sp. BE1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187" name="Line 67">
            <a:extLst>
              <a:ext uri="{FF2B5EF4-FFF2-40B4-BE49-F238E27FC236}">
                <a16:creationId xmlns:a16="http://schemas.microsoft.com/office/drawing/2014/main" id="{552E5728-F12F-43E3-B404-D3934BF1CBB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328951" y="2057089"/>
            <a:ext cx="47833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188" name="Rectangle 68">
            <a:extLst>
              <a:ext uri="{FF2B5EF4-FFF2-40B4-BE49-F238E27FC236}">
                <a16:creationId xmlns:a16="http://schemas.microsoft.com/office/drawing/2014/main" id="{061737DA-BB63-495E-AFAD-03AE8F112F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37016" y="1981397"/>
            <a:ext cx="194604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JN049670 </a:t>
            </a:r>
            <a:r>
              <a:rPr lang="en-US" altLang="ja-JP" sz="800" i="1" dirty="0" err="1">
                <a:solidFill>
                  <a:srgbClr val="000000"/>
                </a:solidFill>
                <a:latin typeface="Arial Narrow" panose="020B0606020202030204" pitchFamily="34" charset="0"/>
              </a:rPr>
              <a:t>Aphelenchoides</a:t>
            </a:r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 sp. (environmental DNA)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189" name="Line 69">
            <a:extLst>
              <a:ext uri="{FF2B5EF4-FFF2-40B4-BE49-F238E27FC236}">
                <a16:creationId xmlns:a16="http://schemas.microsoft.com/office/drawing/2014/main" id="{1329DEC5-2EAD-413F-9A1F-EA3A87B4B51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779767" y="2009089"/>
            <a:ext cx="549184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190" name="Line 70">
            <a:extLst>
              <a:ext uri="{FF2B5EF4-FFF2-40B4-BE49-F238E27FC236}">
                <a16:creationId xmlns:a16="http://schemas.microsoft.com/office/drawing/2014/main" id="{D1270C6F-64C4-4B2A-814F-AA9BB3ABBBE3}"/>
              </a:ext>
            </a:extLst>
          </p:cNvPr>
          <p:cNvSpPr>
            <a:spLocks noChangeShapeType="1"/>
          </p:cNvSpPr>
          <p:nvPr/>
        </p:nvSpPr>
        <p:spPr bwMode="auto">
          <a:xfrm>
            <a:off x="3328951" y="1961090"/>
            <a:ext cx="0" cy="95999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191" name="Line 71">
            <a:extLst>
              <a:ext uri="{FF2B5EF4-FFF2-40B4-BE49-F238E27FC236}">
                <a16:creationId xmlns:a16="http://schemas.microsoft.com/office/drawing/2014/main" id="{CAA7A767-5C8F-40A0-9C5A-4BFED2CF28C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641585" y="1798631"/>
            <a:ext cx="138182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192" name="Line 72">
            <a:extLst>
              <a:ext uri="{FF2B5EF4-FFF2-40B4-BE49-F238E27FC236}">
                <a16:creationId xmlns:a16="http://schemas.microsoft.com/office/drawing/2014/main" id="{4C0A52F5-817B-4972-B39E-A6834352F120}"/>
              </a:ext>
            </a:extLst>
          </p:cNvPr>
          <p:cNvSpPr>
            <a:spLocks noChangeShapeType="1"/>
          </p:cNvSpPr>
          <p:nvPr/>
        </p:nvSpPr>
        <p:spPr bwMode="auto">
          <a:xfrm>
            <a:off x="2779767" y="1588172"/>
            <a:ext cx="0" cy="420917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193" name="Line 73">
            <a:extLst>
              <a:ext uri="{FF2B5EF4-FFF2-40B4-BE49-F238E27FC236}">
                <a16:creationId xmlns:a16="http://schemas.microsoft.com/office/drawing/2014/main" id="{A95AA0C8-05A4-4C1F-B8FF-B1F41B8D913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103962" y="2153087"/>
            <a:ext cx="8858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194" name="Rectangle 74">
            <a:extLst>
              <a:ext uri="{FF2B5EF4-FFF2-40B4-BE49-F238E27FC236}">
                <a16:creationId xmlns:a16="http://schemas.microsoft.com/office/drawing/2014/main" id="{7E513885-2B40-4DBA-8DF4-503AD9F220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71282" y="2077396"/>
            <a:ext cx="136255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KY689012 </a:t>
            </a:r>
            <a:r>
              <a:rPr lang="en-US" altLang="ja-JP" sz="800" i="1" dirty="0" err="1">
                <a:solidFill>
                  <a:srgbClr val="000000"/>
                </a:solidFill>
                <a:latin typeface="Arial Narrow" panose="020B0606020202030204" pitchFamily="34" charset="0"/>
              </a:rPr>
              <a:t>Aphelenchoides</a:t>
            </a:r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 sp. 6Asp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195" name="Line 75">
            <a:extLst>
              <a:ext uri="{FF2B5EF4-FFF2-40B4-BE49-F238E27FC236}">
                <a16:creationId xmlns:a16="http://schemas.microsoft.com/office/drawing/2014/main" id="{B94F31AC-C2C6-481E-BA0A-D2BCADEC516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103962" y="2249086"/>
            <a:ext cx="8858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196" name="Rectangle 76">
            <a:extLst>
              <a:ext uri="{FF2B5EF4-FFF2-40B4-BE49-F238E27FC236}">
                <a16:creationId xmlns:a16="http://schemas.microsoft.com/office/drawing/2014/main" id="{82450F4B-BA80-44E1-8F1F-91017250AD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71282" y="2173394"/>
            <a:ext cx="136255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KY689010 </a:t>
            </a:r>
            <a:r>
              <a:rPr lang="en-US" altLang="ja-JP" sz="800" i="1" dirty="0" err="1">
                <a:solidFill>
                  <a:srgbClr val="000000"/>
                </a:solidFill>
                <a:latin typeface="Arial Narrow" panose="020B0606020202030204" pitchFamily="34" charset="0"/>
              </a:rPr>
              <a:t>Aphelenchoides</a:t>
            </a:r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 sp. 4Asp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197" name="Line 77">
            <a:extLst>
              <a:ext uri="{FF2B5EF4-FFF2-40B4-BE49-F238E27FC236}">
                <a16:creationId xmlns:a16="http://schemas.microsoft.com/office/drawing/2014/main" id="{2A7FA3BF-C8F3-4C39-9644-FBB9B5DAFCE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103962" y="2343238"/>
            <a:ext cx="8858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198" name="Rectangle 78">
            <a:extLst>
              <a:ext uri="{FF2B5EF4-FFF2-40B4-BE49-F238E27FC236}">
                <a16:creationId xmlns:a16="http://schemas.microsoft.com/office/drawing/2014/main" id="{C3B89F10-CE7E-4DBC-A80D-AFDB8ABE86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71282" y="2267547"/>
            <a:ext cx="136255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KY689011 </a:t>
            </a:r>
            <a:r>
              <a:rPr lang="en-US" altLang="ja-JP" sz="800" i="1" dirty="0" err="1">
                <a:solidFill>
                  <a:srgbClr val="000000"/>
                </a:solidFill>
                <a:latin typeface="Arial Narrow" panose="020B0606020202030204" pitchFamily="34" charset="0"/>
              </a:rPr>
              <a:t>Aphelenchoides</a:t>
            </a:r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 sp. 5Asp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199" name="Line 79">
            <a:extLst>
              <a:ext uri="{FF2B5EF4-FFF2-40B4-BE49-F238E27FC236}">
                <a16:creationId xmlns:a16="http://schemas.microsoft.com/office/drawing/2014/main" id="{6399B79F-B391-44AB-901E-A1F78FFD59E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103962" y="2437391"/>
            <a:ext cx="8858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200" name="Rectangle 80">
            <a:extLst>
              <a:ext uri="{FF2B5EF4-FFF2-40B4-BE49-F238E27FC236}">
                <a16:creationId xmlns:a16="http://schemas.microsoft.com/office/drawing/2014/main" id="{EB958BD9-9214-48AE-A37E-5AE27D1BD9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71282" y="2361699"/>
            <a:ext cx="1413849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LC382064 </a:t>
            </a:r>
            <a:r>
              <a:rPr lang="en-US" altLang="ja-JP" sz="800" i="1" dirty="0" err="1">
                <a:solidFill>
                  <a:srgbClr val="000000"/>
                </a:solidFill>
                <a:latin typeface="Arial Narrow" panose="020B0606020202030204" pitchFamily="34" charset="0"/>
              </a:rPr>
              <a:t>Aphelenchoides</a:t>
            </a:r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 sp. FS_g5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201" name="Line 81">
            <a:extLst>
              <a:ext uri="{FF2B5EF4-FFF2-40B4-BE49-F238E27FC236}">
                <a16:creationId xmlns:a16="http://schemas.microsoft.com/office/drawing/2014/main" id="{272A80A7-AA30-4E7E-85AD-FE67848E39C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086247" y="2295239"/>
            <a:ext cx="17716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202" name="Line 82">
            <a:extLst>
              <a:ext uri="{FF2B5EF4-FFF2-40B4-BE49-F238E27FC236}">
                <a16:creationId xmlns:a16="http://schemas.microsoft.com/office/drawing/2014/main" id="{EA0ED277-715E-47DF-B3E0-984B148CD08B}"/>
              </a:ext>
            </a:extLst>
          </p:cNvPr>
          <p:cNvSpPr>
            <a:spLocks noChangeShapeType="1"/>
          </p:cNvSpPr>
          <p:nvPr/>
        </p:nvSpPr>
        <p:spPr bwMode="auto">
          <a:xfrm>
            <a:off x="3103962" y="2153087"/>
            <a:ext cx="0" cy="284304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203" name="Line 83">
            <a:extLst>
              <a:ext uri="{FF2B5EF4-FFF2-40B4-BE49-F238E27FC236}">
                <a16:creationId xmlns:a16="http://schemas.microsoft.com/office/drawing/2014/main" id="{FED4C23B-B56A-4A4A-ACBD-E6CF02B9491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086247" y="2533390"/>
            <a:ext cx="12401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204" name="Rectangle 84">
            <a:extLst>
              <a:ext uri="{FF2B5EF4-FFF2-40B4-BE49-F238E27FC236}">
                <a16:creationId xmlns:a16="http://schemas.microsoft.com/office/drawing/2014/main" id="{06ABC698-037C-4D3B-B348-A733C00BE1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58881" y="2457698"/>
            <a:ext cx="1409040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KY769060 </a:t>
            </a:r>
            <a:r>
              <a:rPr lang="en-US" altLang="ja-JP" sz="800" i="1" dirty="0" err="1">
                <a:solidFill>
                  <a:srgbClr val="000000"/>
                </a:solidFill>
                <a:latin typeface="Arial Narrow" panose="020B0606020202030204" pitchFamily="34" charset="0"/>
              </a:rPr>
              <a:t>Aphelenchoides</a:t>
            </a:r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 sp. Asp86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205" name="Line 85">
            <a:extLst>
              <a:ext uri="{FF2B5EF4-FFF2-40B4-BE49-F238E27FC236}">
                <a16:creationId xmlns:a16="http://schemas.microsoft.com/office/drawing/2014/main" id="{E040BD6A-FA00-4D4F-AACB-4E6FBE39B5B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739021" y="2413391"/>
            <a:ext cx="347226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206" name="Line 86">
            <a:extLst>
              <a:ext uri="{FF2B5EF4-FFF2-40B4-BE49-F238E27FC236}">
                <a16:creationId xmlns:a16="http://schemas.microsoft.com/office/drawing/2014/main" id="{02E91C45-2FBB-4031-9B2B-D45A0FC20B82}"/>
              </a:ext>
            </a:extLst>
          </p:cNvPr>
          <p:cNvSpPr>
            <a:spLocks noChangeShapeType="1"/>
          </p:cNvSpPr>
          <p:nvPr/>
        </p:nvSpPr>
        <p:spPr bwMode="auto">
          <a:xfrm>
            <a:off x="3086247" y="2295239"/>
            <a:ext cx="0" cy="238151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207" name="Line 87">
            <a:extLst>
              <a:ext uri="{FF2B5EF4-FFF2-40B4-BE49-F238E27FC236}">
                <a16:creationId xmlns:a16="http://schemas.microsoft.com/office/drawing/2014/main" id="{A667B6C0-A1DC-4325-980E-2F5FAFE9480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739021" y="2629388"/>
            <a:ext cx="418088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208" name="Rectangle 88">
            <a:extLst>
              <a:ext uri="{FF2B5EF4-FFF2-40B4-BE49-F238E27FC236}">
                <a16:creationId xmlns:a16="http://schemas.microsoft.com/office/drawing/2014/main" id="{2E8955D9-BB66-4AD6-AE63-73DDE1C692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17342" y="2553696"/>
            <a:ext cx="1051570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 Narrow" panose="020B0606020202030204" pitchFamily="34" charset="0"/>
              </a:rPr>
              <a:t>KJ636424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Aprutides</a:t>
            </a:r>
            <a:r>
              <a:rPr lang="en-US" altLang="ja-JP" sz="800" i="1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guidetti</a:t>
            </a:r>
            <a:endParaRPr kumimoji="0" lang="ja-JP" altLang="ja-JP" sz="1600" b="0" i="1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209" name="Line 89">
            <a:extLst>
              <a:ext uri="{FF2B5EF4-FFF2-40B4-BE49-F238E27FC236}">
                <a16:creationId xmlns:a16="http://schemas.microsoft.com/office/drawing/2014/main" id="{7D7FC704-89DB-4248-8202-A2E6D35C9D5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641585" y="2522313"/>
            <a:ext cx="97436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210" name="Line 90">
            <a:extLst>
              <a:ext uri="{FF2B5EF4-FFF2-40B4-BE49-F238E27FC236}">
                <a16:creationId xmlns:a16="http://schemas.microsoft.com/office/drawing/2014/main" id="{CE9AB354-CBFE-462B-87BD-3A5C69B2B8B9}"/>
              </a:ext>
            </a:extLst>
          </p:cNvPr>
          <p:cNvSpPr>
            <a:spLocks noChangeShapeType="1"/>
          </p:cNvSpPr>
          <p:nvPr/>
        </p:nvSpPr>
        <p:spPr bwMode="auto">
          <a:xfrm>
            <a:off x="2739021" y="2413391"/>
            <a:ext cx="0" cy="215997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211" name="Line 91">
            <a:extLst>
              <a:ext uri="{FF2B5EF4-FFF2-40B4-BE49-F238E27FC236}">
                <a16:creationId xmlns:a16="http://schemas.microsoft.com/office/drawing/2014/main" id="{FD1AD84E-C393-4F9C-B52B-836719C0C67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112821" y="2725387"/>
            <a:ext cx="10629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212" name="Rectangle 92">
            <a:extLst>
              <a:ext uri="{FF2B5EF4-FFF2-40B4-BE49-F238E27FC236}">
                <a16:creationId xmlns:a16="http://schemas.microsoft.com/office/drawing/2014/main" id="{C4C4EAEF-833F-4099-BE1B-BB90109F67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83683" y="2649695"/>
            <a:ext cx="146033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LC382067 </a:t>
            </a:r>
            <a:r>
              <a:rPr lang="en-US" altLang="ja-JP" sz="800" i="1" dirty="0" err="1">
                <a:solidFill>
                  <a:srgbClr val="000000"/>
                </a:solidFill>
                <a:latin typeface="Arial Narrow" panose="020B0606020202030204" pitchFamily="34" charset="0"/>
              </a:rPr>
              <a:t>Aphelenchoides</a:t>
            </a:r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 sp. FS_g8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213" name="Line 93">
            <a:extLst>
              <a:ext uri="{FF2B5EF4-FFF2-40B4-BE49-F238E27FC236}">
                <a16:creationId xmlns:a16="http://schemas.microsoft.com/office/drawing/2014/main" id="{361BA9EB-733D-46CE-B623-7B9DB0C7A21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112821" y="2819539"/>
            <a:ext cx="40746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214" name="Rectangle 94">
            <a:extLst>
              <a:ext uri="{FF2B5EF4-FFF2-40B4-BE49-F238E27FC236}">
                <a16:creationId xmlns:a16="http://schemas.microsoft.com/office/drawing/2014/main" id="{F901B287-78DC-4BF7-8B4D-45FF1F3676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12028" y="2743848"/>
            <a:ext cx="1413849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LC382066 </a:t>
            </a:r>
            <a:r>
              <a:rPr lang="en-US" altLang="ja-JP" sz="800" i="1" dirty="0" err="1">
                <a:solidFill>
                  <a:srgbClr val="000000"/>
                </a:solidFill>
                <a:latin typeface="Arial Narrow" panose="020B0606020202030204" pitchFamily="34" charset="0"/>
              </a:rPr>
              <a:t>Aphelenchoides</a:t>
            </a:r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 sp. FS_g7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215" name="Line 95">
            <a:extLst>
              <a:ext uri="{FF2B5EF4-FFF2-40B4-BE49-F238E27FC236}">
                <a16:creationId xmlns:a16="http://schemas.microsoft.com/office/drawing/2014/main" id="{7F978ACF-579F-4ABE-9FF0-69847100DA8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112821" y="2913692"/>
            <a:ext cx="23031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216" name="Rectangle 96">
            <a:extLst>
              <a:ext uri="{FF2B5EF4-FFF2-40B4-BE49-F238E27FC236}">
                <a16:creationId xmlns:a16="http://schemas.microsoft.com/office/drawing/2014/main" id="{F614B973-4333-4ABE-84A1-0003CE31EC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94312" y="2838000"/>
            <a:ext cx="1413849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LC382065 </a:t>
            </a:r>
            <a:r>
              <a:rPr lang="en-US" altLang="ja-JP" sz="800" i="1" dirty="0" err="1">
                <a:solidFill>
                  <a:srgbClr val="000000"/>
                </a:solidFill>
                <a:latin typeface="Arial Narrow" panose="020B0606020202030204" pitchFamily="34" charset="0"/>
              </a:rPr>
              <a:t>Aphelenchoides</a:t>
            </a:r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 sp. FS_g6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217" name="Line 97">
            <a:extLst>
              <a:ext uri="{FF2B5EF4-FFF2-40B4-BE49-F238E27FC236}">
                <a16:creationId xmlns:a16="http://schemas.microsoft.com/office/drawing/2014/main" id="{F04CF205-4A39-43C5-AC61-A6C60A72FFF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073846" y="2819539"/>
            <a:ext cx="38974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218" name="Line 98">
            <a:extLst>
              <a:ext uri="{FF2B5EF4-FFF2-40B4-BE49-F238E27FC236}">
                <a16:creationId xmlns:a16="http://schemas.microsoft.com/office/drawing/2014/main" id="{EC60319A-E465-4811-9971-10CFE27CE6CB}"/>
              </a:ext>
            </a:extLst>
          </p:cNvPr>
          <p:cNvSpPr>
            <a:spLocks noChangeShapeType="1"/>
          </p:cNvSpPr>
          <p:nvPr/>
        </p:nvSpPr>
        <p:spPr bwMode="auto">
          <a:xfrm>
            <a:off x="3112821" y="2725387"/>
            <a:ext cx="0" cy="188305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219" name="Line 99">
            <a:extLst>
              <a:ext uri="{FF2B5EF4-FFF2-40B4-BE49-F238E27FC236}">
                <a16:creationId xmlns:a16="http://schemas.microsoft.com/office/drawing/2014/main" id="{ED02BE68-EFE3-4E53-966F-0A5FB492A0E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073846" y="3009690"/>
            <a:ext cx="38974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220" name="Rectangle 100">
            <a:extLst>
              <a:ext uri="{FF2B5EF4-FFF2-40B4-BE49-F238E27FC236}">
                <a16:creationId xmlns:a16="http://schemas.microsoft.com/office/drawing/2014/main" id="{23DE1856-454B-40A2-BD90-EA2E4396CC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71282" y="2933999"/>
            <a:ext cx="1599797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JQ957885 </a:t>
            </a:r>
            <a:r>
              <a:rPr lang="en-US" altLang="ja-JP" sz="800" i="1" dirty="0" err="1">
                <a:solidFill>
                  <a:srgbClr val="000000"/>
                </a:solidFill>
                <a:latin typeface="Arial Narrow" panose="020B0606020202030204" pitchFamily="34" charset="0"/>
              </a:rPr>
              <a:t>Aphelenchoides</a:t>
            </a:r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 sp. 10 JH-2012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221" name="Line 101">
            <a:extLst>
              <a:ext uri="{FF2B5EF4-FFF2-40B4-BE49-F238E27FC236}">
                <a16:creationId xmlns:a16="http://schemas.microsoft.com/office/drawing/2014/main" id="{D0025C38-2A62-426E-8A8D-7CBEDADF079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641585" y="2913692"/>
            <a:ext cx="432261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222" name="Line 102">
            <a:extLst>
              <a:ext uri="{FF2B5EF4-FFF2-40B4-BE49-F238E27FC236}">
                <a16:creationId xmlns:a16="http://schemas.microsoft.com/office/drawing/2014/main" id="{4AC1A59F-7774-41E1-A347-26F6D4C72DD7}"/>
              </a:ext>
            </a:extLst>
          </p:cNvPr>
          <p:cNvSpPr>
            <a:spLocks noChangeShapeType="1"/>
          </p:cNvSpPr>
          <p:nvPr/>
        </p:nvSpPr>
        <p:spPr bwMode="auto">
          <a:xfrm>
            <a:off x="3073846" y="2819539"/>
            <a:ext cx="0" cy="190152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223" name="Line 103">
            <a:extLst>
              <a:ext uri="{FF2B5EF4-FFF2-40B4-BE49-F238E27FC236}">
                <a16:creationId xmlns:a16="http://schemas.microsoft.com/office/drawing/2014/main" id="{6E4DF794-4BC0-4E8E-B61D-4A18DFA6A97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430769" y="2356161"/>
            <a:ext cx="210816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224" name="Line 104">
            <a:extLst>
              <a:ext uri="{FF2B5EF4-FFF2-40B4-BE49-F238E27FC236}">
                <a16:creationId xmlns:a16="http://schemas.microsoft.com/office/drawing/2014/main" id="{8CEB6EAB-E2F2-4E81-9663-61DDC47BC26A}"/>
              </a:ext>
            </a:extLst>
          </p:cNvPr>
          <p:cNvSpPr>
            <a:spLocks noChangeShapeType="1"/>
          </p:cNvSpPr>
          <p:nvPr/>
        </p:nvSpPr>
        <p:spPr bwMode="auto">
          <a:xfrm>
            <a:off x="2641585" y="1798631"/>
            <a:ext cx="0" cy="1115061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225" name="Line 105">
            <a:extLst>
              <a:ext uri="{FF2B5EF4-FFF2-40B4-BE49-F238E27FC236}">
                <a16:creationId xmlns:a16="http://schemas.microsoft.com/office/drawing/2014/main" id="{9A9D99B8-C225-4ABC-B383-6B10157A6F2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430769" y="3105689"/>
            <a:ext cx="409231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226" name="Rectangle 106">
            <a:extLst>
              <a:ext uri="{FF2B5EF4-FFF2-40B4-BE49-F238E27FC236}">
                <a16:creationId xmlns:a16="http://schemas.microsoft.com/office/drawing/2014/main" id="{66765478-1D0E-4827-9CE1-7650F6F207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00233" y="3029997"/>
            <a:ext cx="144430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 Narrow" panose="020B0606020202030204" pitchFamily="34" charset="0"/>
              </a:rPr>
              <a:t>FJ040408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Aphelenchoides</a:t>
            </a:r>
            <a:r>
              <a:rPr lang="en-US" altLang="ja-JP" sz="800" i="1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saprophilus</a:t>
            </a:r>
            <a:endParaRPr kumimoji="0" lang="ja-JP" altLang="ja-JP" sz="1600" b="0" i="1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227" name="Line 107">
            <a:extLst>
              <a:ext uri="{FF2B5EF4-FFF2-40B4-BE49-F238E27FC236}">
                <a16:creationId xmlns:a16="http://schemas.microsoft.com/office/drawing/2014/main" id="{E12C57CC-25FD-4941-A539-C8A38706FAC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713288" y="2730925"/>
            <a:ext cx="717483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228" name="Line 108">
            <a:extLst>
              <a:ext uri="{FF2B5EF4-FFF2-40B4-BE49-F238E27FC236}">
                <a16:creationId xmlns:a16="http://schemas.microsoft.com/office/drawing/2014/main" id="{B8CFE0D7-9B36-4255-B6C9-A8D805C3EC22}"/>
              </a:ext>
            </a:extLst>
          </p:cNvPr>
          <p:cNvSpPr>
            <a:spLocks noChangeShapeType="1"/>
          </p:cNvSpPr>
          <p:nvPr/>
        </p:nvSpPr>
        <p:spPr bwMode="auto">
          <a:xfrm>
            <a:off x="2430769" y="2356161"/>
            <a:ext cx="0" cy="749528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229" name="Line 109">
            <a:extLst>
              <a:ext uri="{FF2B5EF4-FFF2-40B4-BE49-F238E27FC236}">
                <a16:creationId xmlns:a16="http://schemas.microsoft.com/office/drawing/2014/main" id="{74C65C4D-E0CC-454E-8E17-D698310B872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767458" y="3201688"/>
            <a:ext cx="7086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230" name="Rectangle 110">
            <a:extLst>
              <a:ext uri="{FF2B5EF4-FFF2-40B4-BE49-F238E27FC236}">
                <a16:creationId xmlns:a16="http://schemas.microsoft.com/office/drawing/2014/main" id="{65FDA96E-2D5D-40A3-B5F5-AEA62991EF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33005" y="3125996"/>
            <a:ext cx="1409040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KY689014 </a:t>
            </a:r>
            <a:r>
              <a:rPr lang="en-US" altLang="ja-JP" sz="800" i="1" dirty="0" err="1">
                <a:solidFill>
                  <a:srgbClr val="000000"/>
                </a:solidFill>
                <a:latin typeface="Arial Narrow" panose="020B0606020202030204" pitchFamily="34" charset="0"/>
              </a:rPr>
              <a:t>Aphelenchoides</a:t>
            </a:r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 sp. 10Asp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231" name="Line 111">
            <a:extLst>
              <a:ext uri="{FF2B5EF4-FFF2-40B4-BE49-F238E27FC236}">
                <a16:creationId xmlns:a16="http://schemas.microsoft.com/office/drawing/2014/main" id="{00070970-F7A1-47A3-AB58-9B688619385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767458" y="3295840"/>
            <a:ext cx="58462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232" name="Rectangle 112">
            <a:extLst>
              <a:ext uri="{FF2B5EF4-FFF2-40B4-BE49-F238E27FC236}">
                <a16:creationId xmlns:a16="http://schemas.microsoft.com/office/drawing/2014/main" id="{8C459349-4B04-4DD8-BA92-418964ED1E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4381" y="3220149"/>
            <a:ext cx="1652697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EU287589 </a:t>
            </a:r>
            <a:r>
              <a:rPr lang="en-US" altLang="ja-JP" sz="800" i="1" dirty="0" err="1">
                <a:solidFill>
                  <a:srgbClr val="000000"/>
                </a:solidFill>
                <a:latin typeface="Arial Narrow" panose="020B0606020202030204" pitchFamily="34" charset="0"/>
              </a:rPr>
              <a:t>Aphelenchoides</a:t>
            </a:r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 sp. K1 WY-2008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233" name="Line 113">
            <a:extLst>
              <a:ext uri="{FF2B5EF4-FFF2-40B4-BE49-F238E27FC236}">
                <a16:creationId xmlns:a16="http://schemas.microsoft.com/office/drawing/2014/main" id="{2813D765-C05D-4793-AE54-FDCDB870419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737341" y="3247840"/>
            <a:ext cx="30117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234" name="Line 114">
            <a:extLst>
              <a:ext uri="{FF2B5EF4-FFF2-40B4-BE49-F238E27FC236}">
                <a16:creationId xmlns:a16="http://schemas.microsoft.com/office/drawing/2014/main" id="{42771AC2-BE0D-4BF8-9038-3C99560ACFAD}"/>
              </a:ext>
            </a:extLst>
          </p:cNvPr>
          <p:cNvSpPr>
            <a:spLocks noChangeShapeType="1"/>
          </p:cNvSpPr>
          <p:nvPr/>
        </p:nvSpPr>
        <p:spPr bwMode="auto">
          <a:xfrm>
            <a:off x="4767458" y="3201688"/>
            <a:ext cx="0" cy="94153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235" name="Line 115">
            <a:extLst>
              <a:ext uri="{FF2B5EF4-FFF2-40B4-BE49-F238E27FC236}">
                <a16:creationId xmlns:a16="http://schemas.microsoft.com/office/drawing/2014/main" id="{0A52E69F-2A3A-48FC-A7B4-3E89E1092D3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737341" y="3389993"/>
            <a:ext cx="23031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236" name="Rectangle 116">
            <a:extLst>
              <a:ext uri="{FF2B5EF4-FFF2-40B4-BE49-F238E27FC236}">
                <a16:creationId xmlns:a16="http://schemas.microsoft.com/office/drawing/2014/main" id="{3379D38B-06D6-4055-BA48-C5B4730152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18833" y="3314301"/>
            <a:ext cx="1423467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DQ901550 </a:t>
            </a:r>
            <a:r>
              <a:rPr lang="en-US" altLang="ja-JP" sz="800" i="1" dirty="0" err="1">
                <a:solidFill>
                  <a:srgbClr val="000000"/>
                </a:solidFill>
                <a:latin typeface="Arial Narrow" panose="020B0606020202030204" pitchFamily="34" charset="0"/>
              </a:rPr>
              <a:t>Aphelenchoides</a:t>
            </a:r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 sp. JB011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237" name="Line 117">
            <a:extLst>
              <a:ext uri="{FF2B5EF4-FFF2-40B4-BE49-F238E27FC236}">
                <a16:creationId xmlns:a16="http://schemas.microsoft.com/office/drawing/2014/main" id="{79AFD5F8-B376-4B3D-8D0F-868689BB5B1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710768" y="3319840"/>
            <a:ext cx="26574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238" name="Line 118">
            <a:extLst>
              <a:ext uri="{FF2B5EF4-FFF2-40B4-BE49-F238E27FC236}">
                <a16:creationId xmlns:a16="http://schemas.microsoft.com/office/drawing/2014/main" id="{3FDE6449-8CFB-4961-9489-27E8CBF1D2D8}"/>
              </a:ext>
            </a:extLst>
          </p:cNvPr>
          <p:cNvSpPr>
            <a:spLocks noChangeShapeType="1"/>
          </p:cNvSpPr>
          <p:nvPr/>
        </p:nvSpPr>
        <p:spPr bwMode="auto">
          <a:xfrm>
            <a:off x="4737341" y="3247840"/>
            <a:ext cx="0" cy="142152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239" name="Line 119">
            <a:extLst>
              <a:ext uri="{FF2B5EF4-FFF2-40B4-BE49-F238E27FC236}">
                <a16:creationId xmlns:a16="http://schemas.microsoft.com/office/drawing/2014/main" id="{302B0094-D3C7-4A77-9003-DBB11DBF2D1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710768" y="3485991"/>
            <a:ext cx="24802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240" name="Rectangle 120">
            <a:extLst>
              <a:ext uri="{FF2B5EF4-FFF2-40B4-BE49-F238E27FC236}">
                <a16:creationId xmlns:a16="http://schemas.microsoft.com/office/drawing/2014/main" id="{191471EB-A502-4D92-8885-9584432BAD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95803" y="3410300"/>
            <a:ext cx="1970091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MK946007 </a:t>
            </a:r>
            <a:r>
              <a:rPr lang="en-US" altLang="ja-JP" sz="800" i="1" dirty="0" err="1">
                <a:solidFill>
                  <a:srgbClr val="000000"/>
                </a:solidFill>
                <a:latin typeface="Arial Narrow" panose="020B0606020202030204" pitchFamily="34" charset="0"/>
              </a:rPr>
              <a:t>Aphelenchoides</a:t>
            </a:r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 sp. (environmental DNA)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241" name="Line 121">
            <a:extLst>
              <a:ext uri="{FF2B5EF4-FFF2-40B4-BE49-F238E27FC236}">
                <a16:creationId xmlns:a16="http://schemas.microsoft.com/office/drawing/2014/main" id="{942C5094-78FE-4EF7-85B3-0B2B1B374B7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975570" y="3402915"/>
            <a:ext cx="735198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242" name="Line 122">
            <a:extLst>
              <a:ext uri="{FF2B5EF4-FFF2-40B4-BE49-F238E27FC236}">
                <a16:creationId xmlns:a16="http://schemas.microsoft.com/office/drawing/2014/main" id="{E579DCE4-A172-40B6-9F16-F55119A9E728}"/>
              </a:ext>
            </a:extLst>
          </p:cNvPr>
          <p:cNvSpPr>
            <a:spLocks noChangeShapeType="1"/>
          </p:cNvSpPr>
          <p:nvPr/>
        </p:nvSpPr>
        <p:spPr bwMode="auto">
          <a:xfrm>
            <a:off x="4710768" y="3319840"/>
            <a:ext cx="0" cy="166151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243" name="Line 123">
            <a:extLst>
              <a:ext uri="{FF2B5EF4-FFF2-40B4-BE49-F238E27FC236}">
                <a16:creationId xmlns:a16="http://schemas.microsoft.com/office/drawing/2014/main" id="{06D5A709-092C-436A-877C-B766FF8BB76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602702" y="3581990"/>
            <a:ext cx="7086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244" name="Rectangle 124">
            <a:extLst>
              <a:ext uri="{FF2B5EF4-FFF2-40B4-BE49-F238E27FC236}">
                <a16:creationId xmlns:a16="http://schemas.microsoft.com/office/drawing/2014/main" id="{589BCAA2-24BC-4FCB-8FE0-91FA23CF50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70022" y="3506298"/>
            <a:ext cx="150201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KY769066 </a:t>
            </a:r>
            <a:r>
              <a:rPr lang="en-US" altLang="ja-JP" sz="800" i="1" dirty="0" err="1">
                <a:solidFill>
                  <a:srgbClr val="000000"/>
                </a:solidFill>
                <a:latin typeface="Arial Narrow" panose="020B0606020202030204" pitchFamily="34" charset="0"/>
              </a:rPr>
              <a:t>Aphelenchoides</a:t>
            </a:r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 sp. Asp3912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245" name="Line 125">
            <a:extLst>
              <a:ext uri="{FF2B5EF4-FFF2-40B4-BE49-F238E27FC236}">
                <a16:creationId xmlns:a16="http://schemas.microsoft.com/office/drawing/2014/main" id="{B80BD1F3-D197-4248-A08C-B0E162D6D35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602702" y="3677989"/>
            <a:ext cx="7086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246" name="Rectangle 126">
            <a:extLst>
              <a:ext uri="{FF2B5EF4-FFF2-40B4-BE49-F238E27FC236}">
                <a16:creationId xmlns:a16="http://schemas.microsoft.com/office/drawing/2014/main" id="{0681DD63-AA6F-4669-9E9C-96CE74F57D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70022" y="3602297"/>
            <a:ext cx="150201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KY769063 </a:t>
            </a:r>
            <a:r>
              <a:rPr lang="en-US" altLang="ja-JP" sz="800" i="1" dirty="0" err="1">
                <a:solidFill>
                  <a:srgbClr val="000000"/>
                </a:solidFill>
                <a:latin typeface="Arial Narrow" panose="020B0606020202030204" pitchFamily="34" charset="0"/>
              </a:rPr>
              <a:t>Aphelenchoides</a:t>
            </a:r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 sp. Asp1764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247" name="Line 127">
            <a:extLst>
              <a:ext uri="{FF2B5EF4-FFF2-40B4-BE49-F238E27FC236}">
                <a16:creationId xmlns:a16="http://schemas.microsoft.com/office/drawing/2014/main" id="{38469B54-2173-4F6F-8C7F-C19977DF20F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975570" y="3628143"/>
            <a:ext cx="627132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248" name="Line 128">
            <a:extLst>
              <a:ext uri="{FF2B5EF4-FFF2-40B4-BE49-F238E27FC236}">
                <a16:creationId xmlns:a16="http://schemas.microsoft.com/office/drawing/2014/main" id="{C3442E1D-1316-4DED-A19B-6375E9A58230}"/>
              </a:ext>
            </a:extLst>
          </p:cNvPr>
          <p:cNvSpPr>
            <a:spLocks noChangeShapeType="1"/>
          </p:cNvSpPr>
          <p:nvPr/>
        </p:nvSpPr>
        <p:spPr bwMode="auto">
          <a:xfrm>
            <a:off x="4602702" y="3581990"/>
            <a:ext cx="0" cy="95999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249" name="Line 129">
            <a:extLst>
              <a:ext uri="{FF2B5EF4-FFF2-40B4-BE49-F238E27FC236}">
                <a16:creationId xmlns:a16="http://schemas.microsoft.com/office/drawing/2014/main" id="{B38079D0-DDB5-452B-877C-D57533A2743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516736" y="3515529"/>
            <a:ext cx="458835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250" name="Line 130">
            <a:extLst>
              <a:ext uri="{FF2B5EF4-FFF2-40B4-BE49-F238E27FC236}">
                <a16:creationId xmlns:a16="http://schemas.microsoft.com/office/drawing/2014/main" id="{33917A31-07F9-4F37-B141-3DF60A8F69BA}"/>
              </a:ext>
            </a:extLst>
          </p:cNvPr>
          <p:cNvSpPr>
            <a:spLocks noChangeShapeType="1"/>
          </p:cNvSpPr>
          <p:nvPr/>
        </p:nvSpPr>
        <p:spPr bwMode="auto">
          <a:xfrm>
            <a:off x="3975570" y="3402915"/>
            <a:ext cx="0" cy="225228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251" name="Line 131">
            <a:extLst>
              <a:ext uri="{FF2B5EF4-FFF2-40B4-BE49-F238E27FC236}">
                <a16:creationId xmlns:a16="http://schemas.microsoft.com/office/drawing/2014/main" id="{A0CA1238-784E-4E75-AF59-CE4E8B9A302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324568" y="3772141"/>
            <a:ext cx="26574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252" name="Rectangle 132">
            <a:extLst>
              <a:ext uri="{FF2B5EF4-FFF2-40B4-BE49-F238E27FC236}">
                <a16:creationId xmlns:a16="http://schemas.microsoft.com/office/drawing/2014/main" id="{B11CFB3A-1875-4C92-84FA-D588E14199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09603" y="3696450"/>
            <a:ext cx="1753685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ja-JP" sz="800" dirty="0">
                <a:solidFill>
                  <a:srgbClr val="0000FF"/>
                </a:solidFill>
                <a:latin typeface="Arial Narrow" panose="020B0606020202030204" pitchFamily="34" charset="0"/>
              </a:rPr>
              <a:t>LC604807</a:t>
            </a:r>
            <a:r>
              <a:rPr lang="en-US" altLang="ja-JP" sz="800" i="1" dirty="0">
                <a:solidFill>
                  <a:srgbClr val="0000FF"/>
                </a:solidFill>
                <a:latin typeface="Arial Narrow" panose="020B0606020202030204" pitchFamily="34" charset="0"/>
              </a:rPr>
              <a:t> </a:t>
            </a:r>
            <a:r>
              <a:rPr lang="en-US" altLang="ja-JP" sz="800" i="1" dirty="0" err="1">
                <a:solidFill>
                  <a:srgbClr val="0000FF"/>
                </a:solidFill>
                <a:latin typeface="Arial Narrow" panose="020B0606020202030204" pitchFamily="34" charset="0"/>
              </a:rPr>
              <a:t>Aphelenchoides</a:t>
            </a:r>
            <a:r>
              <a:rPr lang="en-US" altLang="ja-JP" sz="800" i="1" dirty="0">
                <a:solidFill>
                  <a:srgbClr val="0000FF"/>
                </a:solidFill>
                <a:latin typeface="Arial Narrow" panose="020B0606020202030204" pitchFamily="34" charset="0"/>
              </a:rPr>
              <a:t> </a:t>
            </a:r>
            <a:r>
              <a:rPr lang="en-US" altLang="ja-JP" sz="800" i="1" dirty="0" err="1">
                <a:solidFill>
                  <a:srgbClr val="0000FF"/>
                </a:solidFill>
                <a:latin typeface="Arial Narrow" panose="020B0606020202030204" pitchFamily="34" charset="0"/>
              </a:rPr>
              <a:t>roulingae</a:t>
            </a:r>
            <a:r>
              <a:rPr lang="en-US" altLang="ja-JP" sz="800" i="1" dirty="0">
                <a:solidFill>
                  <a:srgbClr val="0000FF"/>
                </a:solidFill>
                <a:latin typeface="Arial Narrow" panose="020B0606020202030204" pitchFamily="34" charset="0"/>
              </a:rPr>
              <a:t> </a:t>
            </a:r>
            <a:r>
              <a:rPr lang="en-US" altLang="ja-JP" sz="800" dirty="0">
                <a:solidFill>
                  <a:srgbClr val="0000FF"/>
                </a:solidFill>
                <a:latin typeface="Arial Narrow" panose="020B0606020202030204" pitchFamily="34" charset="0"/>
              </a:rPr>
              <a:t>NKZ</a:t>
            </a:r>
            <a:r>
              <a:rPr kumimoji="0" lang="ja-JP" altLang="ja-JP" sz="800" b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Arial Narrow" panose="020B0606020202030204" pitchFamily="34" charset="0"/>
              </a:rPr>
              <a:t>223</a:t>
            </a:r>
            <a:endParaRPr kumimoji="0" lang="ja-JP" altLang="ja-JP" sz="1600" b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253" name="Line 133">
            <a:extLst>
              <a:ext uri="{FF2B5EF4-FFF2-40B4-BE49-F238E27FC236}">
                <a16:creationId xmlns:a16="http://schemas.microsoft.com/office/drawing/2014/main" id="{20CA75F4-2B7F-4389-8DBE-A84ED24A172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324568" y="3868139"/>
            <a:ext cx="148811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254" name="Rectangle 134">
            <a:extLst>
              <a:ext uri="{FF2B5EF4-FFF2-40B4-BE49-F238E27FC236}">
                <a16:creationId xmlns:a16="http://schemas.microsoft.com/office/drawing/2014/main" id="{E31B9DA0-75C5-4445-83AF-275F7A58D7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31840" y="3792449"/>
            <a:ext cx="1790555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800" b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Arial Narrow" panose="020B0606020202030204" pitchFamily="34" charset="0"/>
              </a:rPr>
              <a:t>LC604808</a:t>
            </a:r>
            <a:r>
              <a:rPr kumimoji="0" lang="en-US" altLang="ja-JP" sz="800" b="0" i="1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Arial Narrow" panose="020B0606020202030204" pitchFamily="34" charset="0"/>
              </a:rPr>
              <a:t> </a:t>
            </a:r>
            <a:r>
              <a:rPr kumimoji="0" lang="en-US" altLang="ja-JP" sz="800" b="0" i="1" u="none" strike="noStrike" cap="none" normalizeH="0" baseline="0" dirty="0" err="1">
                <a:ln>
                  <a:noFill/>
                </a:ln>
                <a:solidFill>
                  <a:srgbClr val="0000FF"/>
                </a:solidFill>
                <a:effectLst/>
                <a:latin typeface="Arial Narrow" panose="020B0606020202030204" pitchFamily="34" charset="0"/>
              </a:rPr>
              <a:t>Aphelenchoides</a:t>
            </a:r>
            <a:r>
              <a:rPr kumimoji="0" lang="en-US" altLang="ja-JP" sz="800" b="0" i="1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Arial Narrow" panose="020B0606020202030204" pitchFamily="34" charset="0"/>
              </a:rPr>
              <a:t> </a:t>
            </a:r>
            <a:r>
              <a:rPr kumimoji="0" lang="en-US" altLang="ja-JP" sz="800" b="0" i="1" u="none" strike="noStrike" cap="none" normalizeH="0" baseline="0" dirty="0" err="1">
                <a:ln>
                  <a:noFill/>
                </a:ln>
                <a:solidFill>
                  <a:srgbClr val="0000FF"/>
                </a:solidFill>
                <a:effectLst/>
                <a:latin typeface="Arial Narrow" panose="020B0606020202030204" pitchFamily="34" charset="0"/>
              </a:rPr>
              <a:t>xylocopae</a:t>
            </a:r>
            <a:r>
              <a:rPr kumimoji="0" lang="en-US" altLang="ja-JP" sz="800" b="0" i="1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Arial Narrow" panose="020B0606020202030204" pitchFamily="34" charset="0"/>
              </a:rPr>
              <a:t> </a:t>
            </a:r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Arial Narrow" panose="020B0606020202030204" pitchFamily="34" charset="0"/>
              </a:rPr>
              <a:t>NKZ</a:t>
            </a:r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Arial Narrow" panose="020B0606020202030204" pitchFamily="34" charset="0"/>
              </a:rPr>
              <a:t>25</a:t>
            </a:r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Arial Narrow" panose="020B0606020202030204" pitchFamily="34" charset="0"/>
              </a:rPr>
              <a:t>7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rgbClr val="0000FF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255" name="Line 135">
            <a:extLst>
              <a:ext uri="{FF2B5EF4-FFF2-40B4-BE49-F238E27FC236}">
                <a16:creationId xmlns:a16="http://schemas.microsoft.com/office/drawing/2014/main" id="{8AC42A3D-50FE-485E-84C8-BC81F781B02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516736" y="3820140"/>
            <a:ext cx="807832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256" name="Line 136">
            <a:extLst>
              <a:ext uri="{FF2B5EF4-FFF2-40B4-BE49-F238E27FC236}">
                <a16:creationId xmlns:a16="http://schemas.microsoft.com/office/drawing/2014/main" id="{FC50279B-8354-448E-BF17-F0C380DD2B05}"/>
              </a:ext>
            </a:extLst>
          </p:cNvPr>
          <p:cNvSpPr>
            <a:spLocks noChangeShapeType="1"/>
          </p:cNvSpPr>
          <p:nvPr/>
        </p:nvSpPr>
        <p:spPr bwMode="auto">
          <a:xfrm>
            <a:off x="4324568" y="3772141"/>
            <a:ext cx="0" cy="95999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257" name="Line 137">
            <a:extLst>
              <a:ext uri="{FF2B5EF4-FFF2-40B4-BE49-F238E27FC236}">
                <a16:creationId xmlns:a16="http://schemas.microsoft.com/office/drawing/2014/main" id="{DE1197A7-B373-4AFB-A5EF-EE41F7A91F7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382098" y="3666912"/>
            <a:ext cx="134639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258" name="Line 138">
            <a:extLst>
              <a:ext uri="{FF2B5EF4-FFF2-40B4-BE49-F238E27FC236}">
                <a16:creationId xmlns:a16="http://schemas.microsoft.com/office/drawing/2014/main" id="{78D43957-F41C-4F4C-9BDC-702312A8903C}"/>
              </a:ext>
            </a:extLst>
          </p:cNvPr>
          <p:cNvSpPr>
            <a:spLocks noChangeShapeType="1"/>
          </p:cNvSpPr>
          <p:nvPr/>
        </p:nvSpPr>
        <p:spPr bwMode="auto">
          <a:xfrm>
            <a:off x="3516736" y="3515529"/>
            <a:ext cx="0" cy="304612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259" name="Line 139">
            <a:extLst>
              <a:ext uri="{FF2B5EF4-FFF2-40B4-BE49-F238E27FC236}">
                <a16:creationId xmlns:a16="http://schemas.microsoft.com/office/drawing/2014/main" id="{E018B0F0-6EA6-40B9-97FF-65D07ACC801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382098" y="3962292"/>
            <a:ext cx="891095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260" name="Rectangle 140">
            <a:extLst>
              <a:ext uri="{FF2B5EF4-FFF2-40B4-BE49-F238E27FC236}">
                <a16:creationId xmlns:a16="http://schemas.microsoft.com/office/drawing/2014/main" id="{B5A78199-CFF7-4EE4-9EDA-0DF235C10F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33425" y="3886600"/>
            <a:ext cx="1409040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KY769062 </a:t>
            </a:r>
            <a:r>
              <a:rPr lang="en-US" altLang="ja-JP" sz="800" i="1" dirty="0" err="1">
                <a:solidFill>
                  <a:srgbClr val="000000"/>
                </a:solidFill>
                <a:latin typeface="Arial Narrow" panose="020B0606020202030204" pitchFamily="34" charset="0"/>
              </a:rPr>
              <a:t>Aphelenchoides</a:t>
            </a:r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 sp. Asp25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261" name="Line 141">
            <a:extLst>
              <a:ext uri="{FF2B5EF4-FFF2-40B4-BE49-F238E27FC236}">
                <a16:creationId xmlns:a16="http://schemas.microsoft.com/office/drawing/2014/main" id="{4712D581-4C70-4510-8F7C-FC16DB0A507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024243" y="3814602"/>
            <a:ext cx="357855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262" name="Line 142">
            <a:extLst>
              <a:ext uri="{FF2B5EF4-FFF2-40B4-BE49-F238E27FC236}">
                <a16:creationId xmlns:a16="http://schemas.microsoft.com/office/drawing/2014/main" id="{E50930CC-1583-4FDD-A009-AB1E1D34279B}"/>
              </a:ext>
            </a:extLst>
          </p:cNvPr>
          <p:cNvSpPr>
            <a:spLocks noChangeShapeType="1"/>
          </p:cNvSpPr>
          <p:nvPr/>
        </p:nvSpPr>
        <p:spPr bwMode="auto">
          <a:xfrm>
            <a:off x="3382098" y="3666912"/>
            <a:ext cx="0" cy="29538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263" name="Line 143">
            <a:extLst>
              <a:ext uri="{FF2B5EF4-FFF2-40B4-BE49-F238E27FC236}">
                <a16:creationId xmlns:a16="http://schemas.microsoft.com/office/drawing/2014/main" id="{15C11484-558A-42CD-9011-4C86D61C3C9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099579" y="4058291"/>
            <a:ext cx="26574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264" name="Rectangle 144">
            <a:extLst>
              <a:ext uri="{FF2B5EF4-FFF2-40B4-BE49-F238E27FC236}">
                <a16:creationId xmlns:a16="http://schemas.microsoft.com/office/drawing/2014/main" id="{5E948A20-5532-4723-9177-7119BD8DF2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86386" y="3982599"/>
            <a:ext cx="143148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 Narrow" panose="020B0606020202030204" pitchFamily="34" charset="0"/>
              </a:rPr>
              <a:t>JN887885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Aphelenchoides</a:t>
            </a:r>
            <a:r>
              <a:rPr lang="en-US" altLang="ja-JP" sz="800" i="1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bicaudatus</a:t>
            </a:r>
            <a:endParaRPr kumimoji="0" lang="ja-JP" altLang="ja-JP" sz="1600" b="0" i="1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265" name="Line 145">
            <a:extLst>
              <a:ext uri="{FF2B5EF4-FFF2-40B4-BE49-F238E27FC236}">
                <a16:creationId xmlns:a16="http://schemas.microsoft.com/office/drawing/2014/main" id="{E6DC1084-3AD6-4E64-B92A-CDD7F367B40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099579" y="4154289"/>
            <a:ext cx="857435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266" name="Rectangle 146">
            <a:extLst>
              <a:ext uri="{FF2B5EF4-FFF2-40B4-BE49-F238E27FC236}">
                <a16:creationId xmlns:a16="http://schemas.microsoft.com/office/drawing/2014/main" id="{31E2DFBD-817E-4690-A54E-6733E3992D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15477" y="4078598"/>
            <a:ext cx="143148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 Narrow" panose="020B0606020202030204" pitchFamily="34" charset="0"/>
              </a:rPr>
              <a:t>JN887884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Aphelenchoides</a:t>
            </a:r>
            <a:r>
              <a:rPr lang="en-US" altLang="ja-JP" sz="800" i="1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bicaudatus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267" name="Line 147">
            <a:extLst>
              <a:ext uri="{FF2B5EF4-FFF2-40B4-BE49-F238E27FC236}">
                <a16:creationId xmlns:a16="http://schemas.microsoft.com/office/drawing/2014/main" id="{7298169E-B46B-436F-97BE-8CE0875E60E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005687" y="4104443"/>
            <a:ext cx="93893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268" name="Line 148">
            <a:extLst>
              <a:ext uri="{FF2B5EF4-FFF2-40B4-BE49-F238E27FC236}">
                <a16:creationId xmlns:a16="http://schemas.microsoft.com/office/drawing/2014/main" id="{7C2343E3-5DFC-4F63-85FD-7CF49013639B}"/>
              </a:ext>
            </a:extLst>
          </p:cNvPr>
          <p:cNvSpPr>
            <a:spLocks noChangeShapeType="1"/>
          </p:cNvSpPr>
          <p:nvPr/>
        </p:nvSpPr>
        <p:spPr bwMode="auto">
          <a:xfrm>
            <a:off x="4099579" y="4058291"/>
            <a:ext cx="0" cy="95999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269" name="Line 149">
            <a:extLst>
              <a:ext uri="{FF2B5EF4-FFF2-40B4-BE49-F238E27FC236}">
                <a16:creationId xmlns:a16="http://schemas.microsoft.com/office/drawing/2014/main" id="{1B459DAE-3977-4A0D-BBAF-8A9E8519D8E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005687" y="4248441"/>
            <a:ext cx="19488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270" name="Rectangle 150">
            <a:extLst>
              <a:ext uri="{FF2B5EF4-FFF2-40B4-BE49-F238E27FC236}">
                <a16:creationId xmlns:a16="http://schemas.microsoft.com/office/drawing/2014/main" id="{2B5D001E-C5D8-4DC6-8D1F-1A6674A0A8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83636" y="4172751"/>
            <a:ext cx="1441100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 Narrow" panose="020B0606020202030204" pitchFamily="34" charset="0"/>
              </a:rPr>
              <a:t>KX345119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Aphelenchoides</a:t>
            </a:r>
            <a:r>
              <a:rPr lang="en-US" altLang="ja-JP" sz="800" i="1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bicaudatus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271" name="Line 151">
            <a:extLst>
              <a:ext uri="{FF2B5EF4-FFF2-40B4-BE49-F238E27FC236}">
                <a16:creationId xmlns:a16="http://schemas.microsoft.com/office/drawing/2014/main" id="{93694E6B-9CA4-494D-818E-93F649D3522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005687" y="4344440"/>
            <a:ext cx="8858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272" name="Rectangle 152">
            <a:extLst>
              <a:ext uri="{FF2B5EF4-FFF2-40B4-BE49-F238E27FC236}">
                <a16:creationId xmlns:a16="http://schemas.microsoft.com/office/drawing/2014/main" id="{6F883D94-7175-4FF0-A330-14D9DE6A1B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4777" y="4268749"/>
            <a:ext cx="1441100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 Narrow" panose="020B0606020202030204" pitchFamily="34" charset="0"/>
              </a:rPr>
              <a:t>AY284643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Aphelenchoides</a:t>
            </a:r>
            <a:r>
              <a:rPr lang="en-US" altLang="ja-JP" sz="800" i="1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bicaudatus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273" name="Line 153">
            <a:extLst>
              <a:ext uri="{FF2B5EF4-FFF2-40B4-BE49-F238E27FC236}">
                <a16:creationId xmlns:a16="http://schemas.microsoft.com/office/drawing/2014/main" id="{73368DF5-C6B8-4666-8DC5-B1263B33AE3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024243" y="4224442"/>
            <a:ext cx="981445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274" name="Line 154">
            <a:extLst>
              <a:ext uri="{FF2B5EF4-FFF2-40B4-BE49-F238E27FC236}">
                <a16:creationId xmlns:a16="http://schemas.microsoft.com/office/drawing/2014/main" id="{687CC47C-378A-4D2A-A44D-00A9CAB5632C}"/>
              </a:ext>
            </a:extLst>
          </p:cNvPr>
          <p:cNvSpPr>
            <a:spLocks noChangeShapeType="1"/>
          </p:cNvSpPr>
          <p:nvPr/>
        </p:nvSpPr>
        <p:spPr bwMode="auto">
          <a:xfrm>
            <a:off x="4005687" y="4104443"/>
            <a:ext cx="0" cy="239997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275" name="Line 155">
            <a:extLst>
              <a:ext uri="{FF2B5EF4-FFF2-40B4-BE49-F238E27FC236}">
                <a16:creationId xmlns:a16="http://schemas.microsoft.com/office/drawing/2014/main" id="{7B067CEB-7A35-4AED-9CB2-128FC6065CD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200466" y="4019522"/>
            <a:ext cx="823776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276" name="Line 156">
            <a:extLst>
              <a:ext uri="{FF2B5EF4-FFF2-40B4-BE49-F238E27FC236}">
                <a16:creationId xmlns:a16="http://schemas.microsoft.com/office/drawing/2014/main" id="{555996C6-83B3-4C59-9741-B180FDBAF76C}"/>
              </a:ext>
            </a:extLst>
          </p:cNvPr>
          <p:cNvSpPr>
            <a:spLocks noChangeShapeType="1"/>
          </p:cNvSpPr>
          <p:nvPr/>
        </p:nvSpPr>
        <p:spPr bwMode="auto">
          <a:xfrm>
            <a:off x="3024243" y="3814602"/>
            <a:ext cx="0" cy="40984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277" name="Line 157">
            <a:extLst>
              <a:ext uri="{FF2B5EF4-FFF2-40B4-BE49-F238E27FC236}">
                <a16:creationId xmlns:a16="http://schemas.microsoft.com/office/drawing/2014/main" id="{87981177-4A66-4039-8CA4-02F0482CEE5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000372" y="4438593"/>
            <a:ext cx="8858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278" name="Rectangle 158">
            <a:extLst>
              <a:ext uri="{FF2B5EF4-FFF2-40B4-BE49-F238E27FC236}">
                <a16:creationId xmlns:a16="http://schemas.microsoft.com/office/drawing/2014/main" id="{3E7E0F81-5EEA-4F50-AA4B-92ABB8B5E6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69463" y="4362901"/>
            <a:ext cx="1526059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 Narrow" panose="020B0606020202030204" pitchFamily="34" charset="0"/>
              </a:rPr>
              <a:t>DQ912924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Martininema</a:t>
            </a:r>
            <a:r>
              <a:rPr lang="en-US" altLang="ja-JP" sz="800" i="1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guangzhouensis</a:t>
            </a:r>
            <a:endParaRPr kumimoji="0" lang="ja-JP" altLang="ja-JP" sz="1600" b="0" i="1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279" name="Line 159">
            <a:extLst>
              <a:ext uri="{FF2B5EF4-FFF2-40B4-BE49-F238E27FC236}">
                <a16:creationId xmlns:a16="http://schemas.microsoft.com/office/drawing/2014/main" id="{7DEDE327-BF45-4D5D-9E72-0980CCEA096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000372" y="4534592"/>
            <a:ext cx="8858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280" name="Rectangle 160">
            <a:extLst>
              <a:ext uri="{FF2B5EF4-FFF2-40B4-BE49-F238E27FC236}">
                <a16:creationId xmlns:a16="http://schemas.microsoft.com/office/drawing/2014/main" id="{019856B2-7205-4ABB-BC54-01223EE087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69463" y="4458900"/>
            <a:ext cx="129362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 Narrow" panose="020B0606020202030204" pitchFamily="34" charset="0"/>
              </a:rPr>
              <a:t>KC250362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Martininema</a:t>
            </a:r>
            <a:r>
              <a:rPr lang="en-US" altLang="ja-JP" sz="800" i="1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fistulosus</a:t>
            </a:r>
            <a:endParaRPr kumimoji="0" lang="ja-JP" altLang="ja-JP" sz="1600" b="0" i="1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281" name="Line 161">
            <a:extLst>
              <a:ext uri="{FF2B5EF4-FFF2-40B4-BE49-F238E27FC236}">
                <a16:creationId xmlns:a16="http://schemas.microsoft.com/office/drawing/2014/main" id="{B44B2C1D-0DCB-4F1A-91D1-43061D70AE1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885221" y="4486592"/>
            <a:ext cx="115152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282" name="Line 162">
            <a:extLst>
              <a:ext uri="{FF2B5EF4-FFF2-40B4-BE49-F238E27FC236}">
                <a16:creationId xmlns:a16="http://schemas.microsoft.com/office/drawing/2014/main" id="{5FC85A3C-0F9F-4C75-8DA6-53AF438E11AE}"/>
              </a:ext>
            </a:extLst>
          </p:cNvPr>
          <p:cNvSpPr>
            <a:spLocks noChangeShapeType="1"/>
          </p:cNvSpPr>
          <p:nvPr/>
        </p:nvSpPr>
        <p:spPr bwMode="auto">
          <a:xfrm>
            <a:off x="4000372" y="4438593"/>
            <a:ext cx="0" cy="95999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283" name="Line 163">
            <a:extLst>
              <a:ext uri="{FF2B5EF4-FFF2-40B4-BE49-F238E27FC236}">
                <a16:creationId xmlns:a16="http://schemas.microsoft.com/office/drawing/2014/main" id="{58BA39BF-BA5C-4481-8C5B-0F2D9883015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885221" y="4630590"/>
            <a:ext cx="175385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284" name="Rectangle 164">
            <a:extLst>
              <a:ext uri="{FF2B5EF4-FFF2-40B4-BE49-F238E27FC236}">
                <a16:creationId xmlns:a16="http://schemas.microsoft.com/office/drawing/2014/main" id="{B206E635-8883-4630-8A32-8B2788EF8B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20838" y="4554899"/>
            <a:ext cx="1425070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 Narrow" panose="020B0606020202030204" pitchFamily="34" charset="0"/>
              </a:rPr>
              <a:t>MN535177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Martininema</a:t>
            </a:r>
            <a:r>
              <a:rPr lang="en-US" altLang="ja-JP" sz="800" i="1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semicordatae</a:t>
            </a:r>
            <a:endParaRPr kumimoji="0" lang="ja-JP" altLang="ja-JP" sz="1600" b="0" i="1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285" name="Line 165">
            <a:extLst>
              <a:ext uri="{FF2B5EF4-FFF2-40B4-BE49-F238E27FC236}">
                <a16:creationId xmlns:a16="http://schemas.microsoft.com/office/drawing/2014/main" id="{94165331-2FAF-4EA5-B2FF-256F77E3633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200466" y="4556745"/>
            <a:ext cx="1684755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286" name="Line 166">
            <a:extLst>
              <a:ext uri="{FF2B5EF4-FFF2-40B4-BE49-F238E27FC236}">
                <a16:creationId xmlns:a16="http://schemas.microsoft.com/office/drawing/2014/main" id="{F6559467-2E3E-4DED-AFAE-37C1EA9BF5F5}"/>
              </a:ext>
            </a:extLst>
          </p:cNvPr>
          <p:cNvSpPr>
            <a:spLocks noChangeShapeType="1"/>
          </p:cNvSpPr>
          <p:nvPr/>
        </p:nvSpPr>
        <p:spPr bwMode="auto">
          <a:xfrm>
            <a:off x="3885221" y="4486592"/>
            <a:ext cx="0" cy="143998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287" name="Line 167">
            <a:extLst>
              <a:ext uri="{FF2B5EF4-FFF2-40B4-BE49-F238E27FC236}">
                <a16:creationId xmlns:a16="http://schemas.microsoft.com/office/drawing/2014/main" id="{1E5DA48B-E87D-4C1A-B532-243AE34EB28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824896" y="4287211"/>
            <a:ext cx="375571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288" name="Line 168">
            <a:extLst>
              <a:ext uri="{FF2B5EF4-FFF2-40B4-BE49-F238E27FC236}">
                <a16:creationId xmlns:a16="http://schemas.microsoft.com/office/drawing/2014/main" id="{0F11BCAE-E296-4D13-862F-335D64C1E286}"/>
              </a:ext>
            </a:extLst>
          </p:cNvPr>
          <p:cNvSpPr>
            <a:spLocks noChangeShapeType="1"/>
          </p:cNvSpPr>
          <p:nvPr/>
        </p:nvSpPr>
        <p:spPr bwMode="auto">
          <a:xfrm>
            <a:off x="2200466" y="4019522"/>
            <a:ext cx="0" cy="537224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289" name="Line 169">
            <a:extLst>
              <a:ext uri="{FF2B5EF4-FFF2-40B4-BE49-F238E27FC236}">
                <a16:creationId xmlns:a16="http://schemas.microsoft.com/office/drawing/2014/main" id="{1F839945-03F0-4D94-B028-758EE7D49DA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824896" y="4724742"/>
            <a:ext cx="1369417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290" name="Rectangle 170">
            <a:extLst>
              <a:ext uri="{FF2B5EF4-FFF2-40B4-BE49-F238E27FC236}">
                <a16:creationId xmlns:a16="http://schemas.microsoft.com/office/drawing/2014/main" id="{9C9B46B0-5DA5-416F-B740-3C2D9EF730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52773" y="4649052"/>
            <a:ext cx="1535677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ja-JP" altLang="ja-JP" sz="800" dirty="0">
                <a:solidFill>
                  <a:srgbClr val="FF0000"/>
                </a:solidFill>
                <a:latin typeface="Arial Narrow" panose="020B0606020202030204" pitchFamily="34" charset="0"/>
              </a:rPr>
              <a:t>FJ040407</a:t>
            </a:r>
            <a:r>
              <a:rPr lang="en-US" altLang="ja-JP" sz="800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Aphelenchoides</a:t>
            </a:r>
            <a:r>
              <a:rPr lang="en-US" altLang="ja-JP" sz="800" dirty="0">
                <a:solidFill>
                  <a:srgbClr val="FF0000"/>
                </a:solidFill>
                <a:latin typeface="Arial Narrow" panose="020B0606020202030204" pitchFamily="34" charset="0"/>
              </a:rPr>
              <a:t> cf.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bicaudatus</a:t>
            </a:r>
            <a:endParaRPr kumimoji="0" lang="ja-JP" altLang="ja-JP" sz="1600" b="0" i="1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291" name="Line 171">
            <a:extLst>
              <a:ext uri="{FF2B5EF4-FFF2-40B4-BE49-F238E27FC236}">
                <a16:creationId xmlns:a16="http://schemas.microsoft.com/office/drawing/2014/main" id="{25B69D1B-56D4-4F7F-B634-644BF2431E6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713288" y="4505054"/>
            <a:ext cx="111609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292" name="Line 172">
            <a:extLst>
              <a:ext uri="{FF2B5EF4-FFF2-40B4-BE49-F238E27FC236}">
                <a16:creationId xmlns:a16="http://schemas.microsoft.com/office/drawing/2014/main" id="{62771FEE-0051-423B-ABEF-47142029813A}"/>
              </a:ext>
            </a:extLst>
          </p:cNvPr>
          <p:cNvSpPr>
            <a:spLocks noChangeShapeType="1"/>
          </p:cNvSpPr>
          <p:nvPr/>
        </p:nvSpPr>
        <p:spPr bwMode="auto">
          <a:xfrm>
            <a:off x="1824896" y="4287211"/>
            <a:ext cx="0" cy="437533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293" name="Line 173">
            <a:extLst>
              <a:ext uri="{FF2B5EF4-FFF2-40B4-BE49-F238E27FC236}">
                <a16:creationId xmlns:a16="http://schemas.microsoft.com/office/drawing/2014/main" id="{84C1BDB9-F28C-4BFD-B7F7-3A875D2C8EB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465269" y="3618913"/>
            <a:ext cx="248018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294" name="Line 174">
            <a:extLst>
              <a:ext uri="{FF2B5EF4-FFF2-40B4-BE49-F238E27FC236}">
                <a16:creationId xmlns:a16="http://schemas.microsoft.com/office/drawing/2014/main" id="{896EDBE9-C212-4E70-B4D5-123BAF8D0CAC}"/>
              </a:ext>
            </a:extLst>
          </p:cNvPr>
          <p:cNvSpPr>
            <a:spLocks noChangeShapeType="1"/>
          </p:cNvSpPr>
          <p:nvPr/>
        </p:nvSpPr>
        <p:spPr bwMode="auto">
          <a:xfrm>
            <a:off x="1713288" y="2730925"/>
            <a:ext cx="0" cy="1774129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295" name="Line 175">
            <a:extLst>
              <a:ext uri="{FF2B5EF4-FFF2-40B4-BE49-F238E27FC236}">
                <a16:creationId xmlns:a16="http://schemas.microsoft.com/office/drawing/2014/main" id="{6255C439-F46A-4A62-9D12-DA74C48E0E5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969324" y="4820741"/>
            <a:ext cx="21259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296" name="Rectangle 176">
            <a:extLst>
              <a:ext uri="{FF2B5EF4-FFF2-40B4-BE49-F238E27FC236}">
                <a16:creationId xmlns:a16="http://schemas.microsoft.com/office/drawing/2014/main" id="{7B9C3D52-BF37-4C91-97F0-C93FA365EB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50815" y="4745050"/>
            <a:ext cx="150201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KY769070 </a:t>
            </a:r>
            <a:r>
              <a:rPr lang="en-US" altLang="ja-JP" sz="800" i="1" dirty="0" err="1">
                <a:solidFill>
                  <a:srgbClr val="000000"/>
                </a:solidFill>
                <a:latin typeface="Arial Narrow" panose="020B0606020202030204" pitchFamily="34" charset="0"/>
              </a:rPr>
              <a:t>Aphelenchoides</a:t>
            </a:r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 sp. Asp7763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297" name="Line 177">
            <a:extLst>
              <a:ext uri="{FF2B5EF4-FFF2-40B4-BE49-F238E27FC236}">
                <a16:creationId xmlns:a16="http://schemas.microsoft.com/office/drawing/2014/main" id="{3149B4DF-3058-4D85-BDD7-7A52F0131B1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969324" y="4916740"/>
            <a:ext cx="42517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298" name="Rectangle 178">
            <a:extLst>
              <a:ext uri="{FF2B5EF4-FFF2-40B4-BE49-F238E27FC236}">
                <a16:creationId xmlns:a16="http://schemas.microsoft.com/office/drawing/2014/main" id="{25EF3D6E-649D-4082-8D5D-90E97A0984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72074" y="4841049"/>
            <a:ext cx="151163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MT410628 </a:t>
            </a:r>
            <a:r>
              <a:rPr lang="en-US" altLang="ja-JP" sz="800" i="1" dirty="0" err="1">
                <a:solidFill>
                  <a:srgbClr val="000000"/>
                </a:solidFill>
                <a:latin typeface="Arial Narrow" panose="020B0606020202030204" pitchFamily="34" charset="0"/>
              </a:rPr>
              <a:t>Aphelenchoides</a:t>
            </a:r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 sp. Asp7763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299" name="Line 179">
            <a:extLst>
              <a:ext uri="{FF2B5EF4-FFF2-40B4-BE49-F238E27FC236}">
                <a16:creationId xmlns:a16="http://schemas.microsoft.com/office/drawing/2014/main" id="{7D7253B0-DCBA-416D-8FA0-DFCFDD43A00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940979" y="4868740"/>
            <a:ext cx="28345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300" name="Line 180">
            <a:extLst>
              <a:ext uri="{FF2B5EF4-FFF2-40B4-BE49-F238E27FC236}">
                <a16:creationId xmlns:a16="http://schemas.microsoft.com/office/drawing/2014/main" id="{E69148EC-20AC-4A93-A8C3-324A60CC70A8}"/>
              </a:ext>
            </a:extLst>
          </p:cNvPr>
          <p:cNvSpPr>
            <a:spLocks noChangeShapeType="1"/>
          </p:cNvSpPr>
          <p:nvPr/>
        </p:nvSpPr>
        <p:spPr bwMode="auto">
          <a:xfrm>
            <a:off x="2969324" y="4820741"/>
            <a:ext cx="0" cy="95999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301" name="Line 181">
            <a:extLst>
              <a:ext uri="{FF2B5EF4-FFF2-40B4-BE49-F238E27FC236}">
                <a16:creationId xmlns:a16="http://schemas.microsoft.com/office/drawing/2014/main" id="{4F4DE647-9874-43BF-B361-2961D3DBDE1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979953" y="5010893"/>
            <a:ext cx="69091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302" name="Rectangle 182">
            <a:extLst>
              <a:ext uri="{FF2B5EF4-FFF2-40B4-BE49-F238E27FC236}">
                <a16:creationId xmlns:a16="http://schemas.microsoft.com/office/drawing/2014/main" id="{32D8CAB1-A5F5-49CD-AD1B-25C3036E37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09277" y="4935201"/>
            <a:ext cx="1409040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KY689021 </a:t>
            </a:r>
            <a:r>
              <a:rPr lang="en-US" altLang="ja-JP" sz="800" i="1" dirty="0" err="1">
                <a:solidFill>
                  <a:srgbClr val="000000"/>
                </a:solidFill>
                <a:latin typeface="Arial Narrow" panose="020B0606020202030204" pitchFamily="34" charset="0"/>
              </a:rPr>
              <a:t>Aphelenchoides</a:t>
            </a:r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 sp. 17Asp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303" name="Line 183">
            <a:extLst>
              <a:ext uri="{FF2B5EF4-FFF2-40B4-BE49-F238E27FC236}">
                <a16:creationId xmlns:a16="http://schemas.microsoft.com/office/drawing/2014/main" id="{81A2A94B-E66A-4466-A39E-1E6ADCEF371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979953" y="5106891"/>
            <a:ext cx="83264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304" name="Rectangle 184">
            <a:extLst>
              <a:ext uri="{FF2B5EF4-FFF2-40B4-BE49-F238E27FC236}">
                <a16:creationId xmlns:a16="http://schemas.microsoft.com/office/drawing/2014/main" id="{4C842543-1E89-4688-A786-BD779404C3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1678" y="5029354"/>
            <a:ext cx="1409040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KY689018 </a:t>
            </a:r>
            <a:r>
              <a:rPr lang="en-US" altLang="ja-JP" sz="800" i="1" dirty="0" err="1">
                <a:solidFill>
                  <a:srgbClr val="000000"/>
                </a:solidFill>
                <a:latin typeface="Arial Narrow" panose="020B0606020202030204" pitchFamily="34" charset="0"/>
              </a:rPr>
              <a:t>Aphelenchoides</a:t>
            </a:r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 sp. 14Asp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305" name="Line 185">
            <a:extLst>
              <a:ext uri="{FF2B5EF4-FFF2-40B4-BE49-F238E27FC236}">
                <a16:creationId xmlns:a16="http://schemas.microsoft.com/office/drawing/2014/main" id="{1CF0277E-7C46-4183-A990-7554E1F13FA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940979" y="5057045"/>
            <a:ext cx="38974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306" name="Line 186">
            <a:extLst>
              <a:ext uri="{FF2B5EF4-FFF2-40B4-BE49-F238E27FC236}">
                <a16:creationId xmlns:a16="http://schemas.microsoft.com/office/drawing/2014/main" id="{64890344-882A-417E-8897-087251AC4F70}"/>
              </a:ext>
            </a:extLst>
          </p:cNvPr>
          <p:cNvSpPr>
            <a:spLocks noChangeShapeType="1"/>
          </p:cNvSpPr>
          <p:nvPr/>
        </p:nvSpPr>
        <p:spPr bwMode="auto">
          <a:xfrm>
            <a:off x="2979953" y="5010893"/>
            <a:ext cx="0" cy="95999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307" name="Line 187">
            <a:extLst>
              <a:ext uri="{FF2B5EF4-FFF2-40B4-BE49-F238E27FC236}">
                <a16:creationId xmlns:a16="http://schemas.microsoft.com/office/drawing/2014/main" id="{12AD502B-BD86-482B-92F0-A44E8EEA4D3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857716" y="4962893"/>
            <a:ext cx="83264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308" name="Line 188">
            <a:extLst>
              <a:ext uri="{FF2B5EF4-FFF2-40B4-BE49-F238E27FC236}">
                <a16:creationId xmlns:a16="http://schemas.microsoft.com/office/drawing/2014/main" id="{A634A266-1833-4B38-864C-0A26CAF062B0}"/>
              </a:ext>
            </a:extLst>
          </p:cNvPr>
          <p:cNvSpPr>
            <a:spLocks noChangeShapeType="1"/>
          </p:cNvSpPr>
          <p:nvPr/>
        </p:nvSpPr>
        <p:spPr bwMode="auto">
          <a:xfrm>
            <a:off x="2940979" y="4868740"/>
            <a:ext cx="0" cy="188305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309" name="Line 189">
            <a:extLst>
              <a:ext uri="{FF2B5EF4-FFF2-40B4-BE49-F238E27FC236}">
                <a16:creationId xmlns:a16="http://schemas.microsoft.com/office/drawing/2014/main" id="{2850B679-2CC0-4230-B0A4-AB7CA83AAFD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857716" y="5201043"/>
            <a:ext cx="233846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310" name="Rectangle 190">
            <a:extLst>
              <a:ext uri="{FF2B5EF4-FFF2-40B4-BE49-F238E27FC236}">
                <a16:creationId xmlns:a16="http://schemas.microsoft.com/office/drawing/2014/main" id="{F16A3AE3-D4E1-4CF6-849B-D143FE0C0C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51795" y="5125353"/>
            <a:ext cx="136255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KY689013 </a:t>
            </a:r>
            <a:r>
              <a:rPr lang="en-US" altLang="ja-JP" sz="800" i="1" dirty="0" err="1">
                <a:solidFill>
                  <a:srgbClr val="000000"/>
                </a:solidFill>
                <a:latin typeface="Arial Narrow" panose="020B0606020202030204" pitchFamily="34" charset="0"/>
              </a:rPr>
              <a:t>Aphelenchoides</a:t>
            </a:r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 sp. 8Asp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311" name="Line 191">
            <a:extLst>
              <a:ext uri="{FF2B5EF4-FFF2-40B4-BE49-F238E27FC236}">
                <a16:creationId xmlns:a16="http://schemas.microsoft.com/office/drawing/2014/main" id="{D1847FF5-BDD2-431A-9CB9-F801F1197CA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432541" y="5081045"/>
            <a:ext cx="425175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312" name="Line 192">
            <a:extLst>
              <a:ext uri="{FF2B5EF4-FFF2-40B4-BE49-F238E27FC236}">
                <a16:creationId xmlns:a16="http://schemas.microsoft.com/office/drawing/2014/main" id="{494E076B-8AAB-457A-9762-74589227C7E8}"/>
              </a:ext>
            </a:extLst>
          </p:cNvPr>
          <p:cNvSpPr>
            <a:spLocks noChangeShapeType="1"/>
          </p:cNvSpPr>
          <p:nvPr/>
        </p:nvSpPr>
        <p:spPr bwMode="auto">
          <a:xfrm>
            <a:off x="2857716" y="4962893"/>
            <a:ext cx="0" cy="238151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313" name="Line 193">
            <a:extLst>
              <a:ext uri="{FF2B5EF4-FFF2-40B4-BE49-F238E27FC236}">
                <a16:creationId xmlns:a16="http://schemas.microsoft.com/office/drawing/2014/main" id="{27101287-1571-4936-9A29-EE073D50913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432541" y="5297042"/>
            <a:ext cx="522611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314" name="Rectangle 194">
            <a:extLst>
              <a:ext uri="{FF2B5EF4-FFF2-40B4-BE49-F238E27FC236}">
                <a16:creationId xmlns:a16="http://schemas.microsoft.com/office/drawing/2014/main" id="{6E671438-0390-4BD8-A63C-2979A2A62C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13613" y="5221351"/>
            <a:ext cx="150201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KY769064 </a:t>
            </a:r>
            <a:r>
              <a:rPr lang="en-US" altLang="ja-JP" sz="800" dirty="0" err="1">
                <a:solidFill>
                  <a:srgbClr val="000000"/>
                </a:solidFill>
                <a:latin typeface="Arial Narrow" panose="020B0606020202030204" pitchFamily="34" charset="0"/>
              </a:rPr>
              <a:t>Aphelenchoides</a:t>
            </a:r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 sp. Asp2241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315" name="Line 195">
            <a:extLst>
              <a:ext uri="{FF2B5EF4-FFF2-40B4-BE49-F238E27FC236}">
                <a16:creationId xmlns:a16="http://schemas.microsoft.com/office/drawing/2014/main" id="{F95BF949-DA50-426E-B28E-C39536D1458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271329" y="5189966"/>
            <a:ext cx="161213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316" name="Line 196">
            <a:extLst>
              <a:ext uri="{FF2B5EF4-FFF2-40B4-BE49-F238E27FC236}">
                <a16:creationId xmlns:a16="http://schemas.microsoft.com/office/drawing/2014/main" id="{BE3B0580-22DB-4F61-8170-0BB163DC94A5}"/>
              </a:ext>
            </a:extLst>
          </p:cNvPr>
          <p:cNvSpPr>
            <a:spLocks noChangeShapeType="1"/>
          </p:cNvSpPr>
          <p:nvPr/>
        </p:nvSpPr>
        <p:spPr bwMode="auto">
          <a:xfrm>
            <a:off x="2432541" y="5081045"/>
            <a:ext cx="0" cy="215997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317" name="Line 197">
            <a:extLst>
              <a:ext uri="{FF2B5EF4-FFF2-40B4-BE49-F238E27FC236}">
                <a16:creationId xmlns:a16="http://schemas.microsoft.com/office/drawing/2014/main" id="{DB1494EF-2FAF-44EE-BB32-4D8DCF3D664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403357" y="5393040"/>
            <a:ext cx="8858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318" name="Rectangle 198">
            <a:extLst>
              <a:ext uri="{FF2B5EF4-FFF2-40B4-BE49-F238E27FC236}">
                <a16:creationId xmlns:a16="http://schemas.microsoft.com/office/drawing/2014/main" id="{221AA469-B923-4149-A064-A6844926EC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70676" y="5317350"/>
            <a:ext cx="152445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 Narrow" panose="020B0606020202030204" pitchFamily="34" charset="0"/>
              </a:rPr>
              <a:t>HQ283351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Aphelenchoides</a:t>
            </a:r>
            <a:r>
              <a:rPr lang="en-US" altLang="ja-JP" sz="800" i="1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varicaudatus</a:t>
            </a:r>
            <a:endParaRPr kumimoji="0" lang="ja-JP" altLang="ja-JP" sz="1600" b="0" i="1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319" name="Line 199">
            <a:extLst>
              <a:ext uri="{FF2B5EF4-FFF2-40B4-BE49-F238E27FC236}">
                <a16:creationId xmlns:a16="http://schemas.microsoft.com/office/drawing/2014/main" id="{5CA43A4F-6667-403B-BF8C-5DD5ACA87C5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403357" y="5487193"/>
            <a:ext cx="67319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320" name="Rectangle 200">
            <a:extLst>
              <a:ext uri="{FF2B5EF4-FFF2-40B4-BE49-F238E27FC236}">
                <a16:creationId xmlns:a16="http://schemas.microsoft.com/office/drawing/2014/main" id="{806AA1E9-ABE9-4760-94C4-507A741E6F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29137" y="5411502"/>
            <a:ext cx="130324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GU337996 </a:t>
            </a:r>
            <a:r>
              <a:rPr lang="en-US" altLang="ja-JP" sz="800" i="1" dirty="0" err="1">
                <a:solidFill>
                  <a:srgbClr val="000000"/>
                </a:solidFill>
                <a:latin typeface="Arial Narrow" panose="020B0606020202030204" pitchFamily="34" charset="0"/>
              </a:rPr>
              <a:t>Aphelenchoides</a:t>
            </a:r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 sp. YN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321" name="Line 201">
            <a:extLst>
              <a:ext uri="{FF2B5EF4-FFF2-40B4-BE49-F238E27FC236}">
                <a16:creationId xmlns:a16="http://schemas.microsoft.com/office/drawing/2014/main" id="{B4522F28-3507-4A05-B560-CD2ADA4C03D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668158" y="5439194"/>
            <a:ext cx="735198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322" name="Line 202">
            <a:extLst>
              <a:ext uri="{FF2B5EF4-FFF2-40B4-BE49-F238E27FC236}">
                <a16:creationId xmlns:a16="http://schemas.microsoft.com/office/drawing/2014/main" id="{9AC382CC-5FC6-4841-9900-C4FCAB638967}"/>
              </a:ext>
            </a:extLst>
          </p:cNvPr>
          <p:cNvSpPr>
            <a:spLocks noChangeShapeType="1"/>
          </p:cNvSpPr>
          <p:nvPr/>
        </p:nvSpPr>
        <p:spPr bwMode="auto">
          <a:xfrm>
            <a:off x="3403357" y="5393040"/>
            <a:ext cx="0" cy="94153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323" name="Line 203">
            <a:extLst>
              <a:ext uri="{FF2B5EF4-FFF2-40B4-BE49-F238E27FC236}">
                <a16:creationId xmlns:a16="http://schemas.microsoft.com/office/drawing/2014/main" id="{3D8781BE-96B8-4B8E-8744-A7BF6C2C4EB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668158" y="5583192"/>
            <a:ext cx="767086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324" name="Rectangle 204">
            <a:extLst>
              <a:ext uri="{FF2B5EF4-FFF2-40B4-BE49-F238E27FC236}">
                <a16:creationId xmlns:a16="http://schemas.microsoft.com/office/drawing/2014/main" id="{7999F673-0AE8-4577-AD34-461A6A9EA9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95478" y="5505655"/>
            <a:ext cx="1567737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DQ901552 </a:t>
            </a:r>
            <a:r>
              <a:rPr lang="en-US" altLang="ja-JP" sz="800" i="1" dirty="0" err="1">
                <a:solidFill>
                  <a:srgbClr val="000000"/>
                </a:solidFill>
                <a:latin typeface="Arial Narrow" panose="020B0606020202030204" pitchFamily="34" charset="0"/>
              </a:rPr>
              <a:t>Aphelenchoides</a:t>
            </a:r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 sp. SAS-2006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6" name="Line 206">
            <a:extLst>
              <a:ext uri="{FF2B5EF4-FFF2-40B4-BE49-F238E27FC236}">
                <a16:creationId xmlns:a16="http://schemas.microsoft.com/office/drawing/2014/main" id="{68065FB3-179C-4E00-A830-4217087F754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271329" y="5511193"/>
            <a:ext cx="396830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7" name="Line 207">
            <a:extLst>
              <a:ext uri="{FF2B5EF4-FFF2-40B4-BE49-F238E27FC236}">
                <a16:creationId xmlns:a16="http://schemas.microsoft.com/office/drawing/2014/main" id="{C149D84A-45E3-46D1-8F7A-74D6AA93B0B9}"/>
              </a:ext>
            </a:extLst>
          </p:cNvPr>
          <p:cNvSpPr>
            <a:spLocks noChangeShapeType="1"/>
          </p:cNvSpPr>
          <p:nvPr/>
        </p:nvSpPr>
        <p:spPr bwMode="auto">
          <a:xfrm>
            <a:off x="2668158" y="5439193"/>
            <a:ext cx="0" cy="143998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8" name="Line 208">
            <a:extLst>
              <a:ext uri="{FF2B5EF4-FFF2-40B4-BE49-F238E27FC236}">
                <a16:creationId xmlns:a16="http://schemas.microsoft.com/office/drawing/2014/main" id="{100CAEA6-77B0-4B67-8FB3-C2A064B1C1F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465269" y="5350579"/>
            <a:ext cx="806061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9" name="Line 209">
            <a:extLst>
              <a:ext uri="{FF2B5EF4-FFF2-40B4-BE49-F238E27FC236}">
                <a16:creationId xmlns:a16="http://schemas.microsoft.com/office/drawing/2014/main" id="{C2E409A1-2589-4DF1-975F-5FBE9F59C2E4}"/>
              </a:ext>
            </a:extLst>
          </p:cNvPr>
          <p:cNvSpPr>
            <a:spLocks noChangeShapeType="1"/>
          </p:cNvSpPr>
          <p:nvPr/>
        </p:nvSpPr>
        <p:spPr bwMode="auto">
          <a:xfrm>
            <a:off x="2271329" y="5189966"/>
            <a:ext cx="0" cy="321226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10" name="Line 210">
            <a:extLst>
              <a:ext uri="{FF2B5EF4-FFF2-40B4-BE49-F238E27FC236}">
                <a16:creationId xmlns:a16="http://schemas.microsoft.com/office/drawing/2014/main" id="{38DE1176-8267-44C3-97A4-E4D7A7191FF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438788" y="5677344"/>
            <a:ext cx="10629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11" name="Rectangle 211">
            <a:extLst>
              <a:ext uri="{FF2B5EF4-FFF2-40B4-BE49-F238E27FC236}">
                <a16:creationId xmlns:a16="http://schemas.microsoft.com/office/drawing/2014/main" id="{762BB001-02C8-412A-A3F5-13CA3199EE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9650" y="5601652"/>
            <a:ext cx="1413849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LC382072 </a:t>
            </a:r>
            <a:r>
              <a:rPr lang="en-US" altLang="ja-JP" sz="800" i="1" dirty="0" err="1">
                <a:solidFill>
                  <a:srgbClr val="000000"/>
                </a:solidFill>
                <a:latin typeface="Arial Narrow" panose="020B0606020202030204" pitchFamily="34" charset="0"/>
              </a:rPr>
              <a:t>Aphelenchoides</a:t>
            </a:r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 sp. FS_b7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12" name="Line 212">
            <a:extLst>
              <a:ext uri="{FF2B5EF4-FFF2-40B4-BE49-F238E27FC236}">
                <a16:creationId xmlns:a16="http://schemas.microsoft.com/office/drawing/2014/main" id="{0354E660-A30B-465B-AD62-0F43687D9DA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438788" y="5773343"/>
            <a:ext cx="23031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13" name="Rectangle 213">
            <a:extLst>
              <a:ext uri="{FF2B5EF4-FFF2-40B4-BE49-F238E27FC236}">
                <a16:creationId xmlns:a16="http://schemas.microsoft.com/office/drawing/2014/main" id="{70DDC523-D168-416A-B76A-4BFFAEC81B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20279" y="5697651"/>
            <a:ext cx="146033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LC382073 </a:t>
            </a:r>
            <a:r>
              <a:rPr lang="en-US" altLang="ja-JP" sz="800" i="1" dirty="0" err="1">
                <a:solidFill>
                  <a:srgbClr val="000000"/>
                </a:solidFill>
                <a:latin typeface="Arial Narrow" panose="020B0606020202030204" pitchFamily="34" charset="0"/>
              </a:rPr>
              <a:t>Aphelenchoides</a:t>
            </a:r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 sp. FS_b8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14" name="Line 214">
            <a:extLst>
              <a:ext uri="{FF2B5EF4-FFF2-40B4-BE49-F238E27FC236}">
                <a16:creationId xmlns:a16="http://schemas.microsoft.com/office/drawing/2014/main" id="{F06E8279-8D85-4D01-B56E-136BD69D966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438788" y="5869341"/>
            <a:ext cx="37203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15" name="Rectangle 215">
            <a:extLst>
              <a:ext uri="{FF2B5EF4-FFF2-40B4-BE49-F238E27FC236}">
                <a16:creationId xmlns:a16="http://schemas.microsoft.com/office/drawing/2014/main" id="{D7902189-B17D-4E92-90E6-674F9ADF68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36223" y="5793649"/>
            <a:ext cx="1423467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LC382090 </a:t>
            </a:r>
            <a:r>
              <a:rPr lang="en-US" altLang="ja-JP" sz="800" i="1" dirty="0" err="1">
                <a:solidFill>
                  <a:srgbClr val="000000"/>
                </a:solidFill>
                <a:latin typeface="Arial Narrow" panose="020B0606020202030204" pitchFamily="34" charset="0"/>
              </a:rPr>
              <a:t>Aphelenchoides</a:t>
            </a:r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 sp. NK_b3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16" name="Line 216">
            <a:extLst>
              <a:ext uri="{FF2B5EF4-FFF2-40B4-BE49-F238E27FC236}">
                <a16:creationId xmlns:a16="http://schemas.microsoft.com/office/drawing/2014/main" id="{9F6265B6-9874-48A9-8561-963DDAFFE4C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438788" y="5965340"/>
            <a:ext cx="8858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17" name="Rectangle 217">
            <a:extLst>
              <a:ext uri="{FF2B5EF4-FFF2-40B4-BE49-F238E27FC236}">
                <a16:creationId xmlns:a16="http://schemas.microsoft.com/office/drawing/2014/main" id="{7A84E23E-21C7-4D5B-927B-D27D20461E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7878" y="5887803"/>
            <a:ext cx="142827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LC382058 </a:t>
            </a:r>
            <a:r>
              <a:rPr lang="en-US" altLang="ja-JP" sz="800" i="1" dirty="0" err="1">
                <a:solidFill>
                  <a:srgbClr val="000000"/>
                </a:solidFill>
                <a:latin typeface="Arial Narrow" panose="020B0606020202030204" pitchFamily="34" charset="0"/>
              </a:rPr>
              <a:t>Aphelenchoides</a:t>
            </a:r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 sp. GS_b5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18" name="Line 218">
            <a:extLst>
              <a:ext uri="{FF2B5EF4-FFF2-40B4-BE49-F238E27FC236}">
                <a16:creationId xmlns:a16="http://schemas.microsoft.com/office/drawing/2014/main" id="{AE902191-6A75-42D4-ACE1-AF71917F286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399813" y="5821342"/>
            <a:ext cx="38974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19" name="Line 219">
            <a:extLst>
              <a:ext uri="{FF2B5EF4-FFF2-40B4-BE49-F238E27FC236}">
                <a16:creationId xmlns:a16="http://schemas.microsoft.com/office/drawing/2014/main" id="{A7D8CF7D-E129-429A-BC98-429A75455676}"/>
              </a:ext>
            </a:extLst>
          </p:cNvPr>
          <p:cNvSpPr>
            <a:spLocks noChangeShapeType="1"/>
          </p:cNvSpPr>
          <p:nvPr/>
        </p:nvSpPr>
        <p:spPr bwMode="auto">
          <a:xfrm>
            <a:off x="3438788" y="5677344"/>
            <a:ext cx="0" cy="287996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20" name="Line 220">
            <a:extLst>
              <a:ext uri="{FF2B5EF4-FFF2-40B4-BE49-F238E27FC236}">
                <a16:creationId xmlns:a16="http://schemas.microsoft.com/office/drawing/2014/main" id="{EA98819E-CBD2-4A9B-88C4-0C7E7DF1C43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399813" y="6057646"/>
            <a:ext cx="33660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21" name="Rectangle 221">
            <a:extLst>
              <a:ext uri="{FF2B5EF4-FFF2-40B4-BE49-F238E27FC236}">
                <a16:creationId xmlns:a16="http://schemas.microsoft.com/office/drawing/2014/main" id="{F727BBC4-E1DD-4D5F-A785-E34D409A0D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93706" y="5981954"/>
            <a:ext cx="1409040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KY689015 </a:t>
            </a:r>
            <a:r>
              <a:rPr lang="en-US" altLang="ja-JP" sz="800" i="1" dirty="0" err="1">
                <a:solidFill>
                  <a:srgbClr val="000000"/>
                </a:solidFill>
                <a:latin typeface="Arial Narrow" panose="020B0606020202030204" pitchFamily="34" charset="0"/>
              </a:rPr>
              <a:t>Aphelenchoides</a:t>
            </a:r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 sp. 11Asp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22" name="Line 222">
            <a:extLst>
              <a:ext uri="{FF2B5EF4-FFF2-40B4-BE49-F238E27FC236}">
                <a16:creationId xmlns:a16="http://schemas.microsoft.com/office/drawing/2014/main" id="{8C990AC7-0ECD-42BE-95B2-BD9CDD0B9FE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388252" y="5939494"/>
            <a:ext cx="1011562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23" name="Line 223">
            <a:extLst>
              <a:ext uri="{FF2B5EF4-FFF2-40B4-BE49-F238E27FC236}">
                <a16:creationId xmlns:a16="http://schemas.microsoft.com/office/drawing/2014/main" id="{7AF15F01-AD5E-4974-8C62-7D946103ABA1}"/>
              </a:ext>
            </a:extLst>
          </p:cNvPr>
          <p:cNvSpPr>
            <a:spLocks noChangeShapeType="1"/>
          </p:cNvSpPr>
          <p:nvPr/>
        </p:nvSpPr>
        <p:spPr bwMode="auto">
          <a:xfrm>
            <a:off x="3399813" y="5821342"/>
            <a:ext cx="0" cy="236304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24" name="Line 224">
            <a:extLst>
              <a:ext uri="{FF2B5EF4-FFF2-40B4-BE49-F238E27FC236}">
                <a16:creationId xmlns:a16="http://schemas.microsoft.com/office/drawing/2014/main" id="{A0B48569-8B2E-48C1-8741-49F2D600036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212959" y="6153645"/>
            <a:ext cx="37203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25" name="Rectangle 225">
            <a:extLst>
              <a:ext uri="{FF2B5EF4-FFF2-40B4-BE49-F238E27FC236}">
                <a16:creationId xmlns:a16="http://schemas.microsoft.com/office/drawing/2014/main" id="{FB480B3A-1235-45E2-ACAF-B7CA983A48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10395" y="6077953"/>
            <a:ext cx="1409040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KY689016 </a:t>
            </a:r>
            <a:r>
              <a:rPr lang="en-US" altLang="ja-JP" sz="800" i="1" dirty="0" err="1">
                <a:solidFill>
                  <a:srgbClr val="000000"/>
                </a:solidFill>
                <a:latin typeface="Arial Narrow" panose="020B0606020202030204" pitchFamily="34" charset="0"/>
              </a:rPr>
              <a:t>Aphelenchoides</a:t>
            </a:r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 sp. 12Asp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26" name="Line 226">
            <a:extLst>
              <a:ext uri="{FF2B5EF4-FFF2-40B4-BE49-F238E27FC236}">
                <a16:creationId xmlns:a16="http://schemas.microsoft.com/office/drawing/2014/main" id="{79BC4160-279B-4C7F-91B6-67666066968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212959" y="6249644"/>
            <a:ext cx="17716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27" name="Rectangle 227">
            <a:extLst>
              <a:ext uri="{FF2B5EF4-FFF2-40B4-BE49-F238E27FC236}">
                <a16:creationId xmlns:a16="http://schemas.microsoft.com/office/drawing/2014/main" id="{882C0790-9221-4BA5-98CB-C0F5FB0724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90908" y="6173952"/>
            <a:ext cx="150201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KY769068 </a:t>
            </a:r>
            <a:r>
              <a:rPr lang="en-US" altLang="ja-JP" sz="800" i="1" dirty="0" err="1">
                <a:solidFill>
                  <a:srgbClr val="000000"/>
                </a:solidFill>
                <a:latin typeface="Arial Narrow" panose="020B0606020202030204" pitchFamily="34" charset="0"/>
              </a:rPr>
              <a:t>Aphelenchoides</a:t>
            </a:r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 sp. Asp6266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28" name="Line 228">
            <a:extLst>
              <a:ext uri="{FF2B5EF4-FFF2-40B4-BE49-F238E27FC236}">
                <a16:creationId xmlns:a16="http://schemas.microsoft.com/office/drawing/2014/main" id="{98D42B10-4543-4CB0-9018-156B8F154AE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753193" y="6201644"/>
            <a:ext cx="1459766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29" name="Line 229">
            <a:extLst>
              <a:ext uri="{FF2B5EF4-FFF2-40B4-BE49-F238E27FC236}">
                <a16:creationId xmlns:a16="http://schemas.microsoft.com/office/drawing/2014/main" id="{E3F75F83-C0E1-423A-9039-9C5CDE5F1F3D}"/>
              </a:ext>
            </a:extLst>
          </p:cNvPr>
          <p:cNvSpPr>
            <a:spLocks noChangeShapeType="1"/>
          </p:cNvSpPr>
          <p:nvPr/>
        </p:nvSpPr>
        <p:spPr bwMode="auto">
          <a:xfrm>
            <a:off x="4212959" y="6153645"/>
            <a:ext cx="0" cy="95999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30" name="Line 230">
            <a:extLst>
              <a:ext uri="{FF2B5EF4-FFF2-40B4-BE49-F238E27FC236}">
                <a16:creationId xmlns:a16="http://schemas.microsoft.com/office/drawing/2014/main" id="{EED50945-2D75-4909-BFCD-92BAC7F185B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753193" y="6345642"/>
            <a:ext cx="646620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31" name="Rectangle 231">
            <a:extLst>
              <a:ext uri="{FF2B5EF4-FFF2-40B4-BE49-F238E27FC236}">
                <a16:creationId xmlns:a16="http://schemas.microsoft.com/office/drawing/2014/main" id="{9A71163B-2B0C-4D24-A9DC-1A1E83CE4F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60046" y="6269950"/>
            <a:ext cx="1423467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DQ901553 </a:t>
            </a:r>
            <a:r>
              <a:rPr lang="en-US" altLang="ja-JP" sz="800" i="1" dirty="0" err="1">
                <a:solidFill>
                  <a:srgbClr val="000000"/>
                </a:solidFill>
                <a:latin typeface="Arial Narrow" panose="020B0606020202030204" pitchFamily="34" charset="0"/>
              </a:rPr>
              <a:t>Aphelenchoides</a:t>
            </a:r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 sp. JB012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32" name="Line 232">
            <a:extLst>
              <a:ext uri="{FF2B5EF4-FFF2-40B4-BE49-F238E27FC236}">
                <a16:creationId xmlns:a16="http://schemas.microsoft.com/office/drawing/2014/main" id="{0A664D86-6A90-45F5-857A-4120D1FC1DB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388252" y="6271797"/>
            <a:ext cx="364941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33" name="Line 233">
            <a:extLst>
              <a:ext uri="{FF2B5EF4-FFF2-40B4-BE49-F238E27FC236}">
                <a16:creationId xmlns:a16="http://schemas.microsoft.com/office/drawing/2014/main" id="{3DADFEA5-AB97-4857-BC45-8ABE70D424E0}"/>
              </a:ext>
            </a:extLst>
          </p:cNvPr>
          <p:cNvSpPr>
            <a:spLocks noChangeShapeType="1"/>
          </p:cNvSpPr>
          <p:nvPr/>
        </p:nvSpPr>
        <p:spPr bwMode="auto">
          <a:xfrm>
            <a:off x="2753193" y="6201644"/>
            <a:ext cx="0" cy="143998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34" name="Line 234">
            <a:extLst>
              <a:ext uri="{FF2B5EF4-FFF2-40B4-BE49-F238E27FC236}">
                <a16:creationId xmlns:a16="http://schemas.microsoft.com/office/drawing/2014/main" id="{C143A873-4E19-42ED-8D88-82BFC074BD4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465269" y="6105646"/>
            <a:ext cx="922984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35" name="Line 235">
            <a:extLst>
              <a:ext uri="{FF2B5EF4-FFF2-40B4-BE49-F238E27FC236}">
                <a16:creationId xmlns:a16="http://schemas.microsoft.com/office/drawing/2014/main" id="{E431CE61-71BA-4785-825D-4805B78F6440}"/>
              </a:ext>
            </a:extLst>
          </p:cNvPr>
          <p:cNvSpPr>
            <a:spLocks noChangeShapeType="1"/>
          </p:cNvSpPr>
          <p:nvPr/>
        </p:nvSpPr>
        <p:spPr bwMode="auto">
          <a:xfrm>
            <a:off x="2388252" y="5939494"/>
            <a:ext cx="0" cy="332303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36" name="Line 236">
            <a:extLst>
              <a:ext uri="{FF2B5EF4-FFF2-40B4-BE49-F238E27FC236}">
                <a16:creationId xmlns:a16="http://schemas.microsoft.com/office/drawing/2014/main" id="{1711A12C-EFF0-447A-A89E-AF319B45F54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465269" y="6441641"/>
            <a:ext cx="1381817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37" name="Rectangle 237">
            <a:extLst>
              <a:ext uri="{FF2B5EF4-FFF2-40B4-BE49-F238E27FC236}">
                <a16:creationId xmlns:a16="http://schemas.microsoft.com/office/drawing/2014/main" id="{D40422AF-C0DE-447D-A50C-0A198B88BB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07320" y="6364103"/>
            <a:ext cx="1553310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JQ957883 </a:t>
            </a:r>
            <a:r>
              <a:rPr lang="en-US" altLang="ja-JP" sz="800" i="1" dirty="0" err="1">
                <a:solidFill>
                  <a:srgbClr val="000000"/>
                </a:solidFill>
                <a:latin typeface="Arial Narrow" panose="020B0606020202030204" pitchFamily="34" charset="0"/>
              </a:rPr>
              <a:t>Aphelenchoides</a:t>
            </a:r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 sp. 8 JH-2012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38" name="Line 238">
            <a:extLst>
              <a:ext uri="{FF2B5EF4-FFF2-40B4-BE49-F238E27FC236}">
                <a16:creationId xmlns:a16="http://schemas.microsoft.com/office/drawing/2014/main" id="{46DA296B-0F4F-487A-8DC0-698ACC58832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362519" y="5029353"/>
            <a:ext cx="102751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39" name="Line 239">
            <a:extLst>
              <a:ext uri="{FF2B5EF4-FFF2-40B4-BE49-F238E27FC236}">
                <a16:creationId xmlns:a16="http://schemas.microsoft.com/office/drawing/2014/main" id="{A9207F12-F409-43E4-BE24-2E6A11D935AE}"/>
              </a:ext>
            </a:extLst>
          </p:cNvPr>
          <p:cNvSpPr>
            <a:spLocks noChangeShapeType="1"/>
          </p:cNvSpPr>
          <p:nvPr/>
        </p:nvSpPr>
        <p:spPr bwMode="auto">
          <a:xfrm>
            <a:off x="1465269" y="3618911"/>
            <a:ext cx="0" cy="2822729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40" name="Line 240">
            <a:extLst>
              <a:ext uri="{FF2B5EF4-FFF2-40B4-BE49-F238E27FC236}">
                <a16:creationId xmlns:a16="http://schemas.microsoft.com/office/drawing/2014/main" id="{A69B5041-DC58-4D69-BE32-0B37E17E5BC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891375" y="6533947"/>
            <a:ext cx="155897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41" name="Rectangle 241">
            <a:extLst>
              <a:ext uri="{FF2B5EF4-FFF2-40B4-BE49-F238E27FC236}">
                <a16:creationId xmlns:a16="http://schemas.microsoft.com/office/drawing/2014/main" id="{D334634E-87CE-47A7-B1A5-81B3691C4A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05734" y="6458255"/>
            <a:ext cx="146033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KY996312 </a:t>
            </a:r>
            <a:r>
              <a:rPr lang="en-US" altLang="ja-JP" sz="800" i="1" dirty="0" err="1">
                <a:solidFill>
                  <a:srgbClr val="000000"/>
                </a:solidFill>
                <a:latin typeface="Arial Narrow" panose="020B0606020202030204" pitchFamily="34" charset="0"/>
              </a:rPr>
              <a:t>Ficophagus</a:t>
            </a:r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 sp. 1 ZQZ-2018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42" name="Line 242">
            <a:extLst>
              <a:ext uri="{FF2B5EF4-FFF2-40B4-BE49-F238E27FC236}">
                <a16:creationId xmlns:a16="http://schemas.microsoft.com/office/drawing/2014/main" id="{E990C115-4E3C-4AD0-AA75-B13B2A22A5B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891375" y="6629946"/>
            <a:ext cx="49604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43" name="Rectangle 243">
            <a:extLst>
              <a:ext uri="{FF2B5EF4-FFF2-40B4-BE49-F238E27FC236}">
                <a16:creationId xmlns:a16="http://schemas.microsoft.com/office/drawing/2014/main" id="{05E86BCB-4178-4A5D-8D6C-573DBE52E5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01212" y="6554254"/>
            <a:ext cx="135293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 Narrow" panose="020B0606020202030204" pitchFamily="34" charset="0"/>
              </a:rPr>
              <a:t>KM276662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Ficophagus</a:t>
            </a:r>
            <a:r>
              <a:rPr lang="en-US" altLang="ja-JP" sz="800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zealandicus</a:t>
            </a:r>
            <a:r>
              <a:rPr lang="en-US" altLang="ja-JP" sz="800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44" name="Line 244">
            <a:extLst>
              <a:ext uri="{FF2B5EF4-FFF2-40B4-BE49-F238E27FC236}">
                <a16:creationId xmlns:a16="http://schemas.microsoft.com/office/drawing/2014/main" id="{0193E26A-387F-4C57-8989-0CB9C50FBC9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638042" y="6581946"/>
            <a:ext cx="253334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45" name="Line 245">
            <a:extLst>
              <a:ext uri="{FF2B5EF4-FFF2-40B4-BE49-F238E27FC236}">
                <a16:creationId xmlns:a16="http://schemas.microsoft.com/office/drawing/2014/main" id="{032EA2A8-6032-4B47-8F4E-4CDF2F890B74}"/>
              </a:ext>
            </a:extLst>
          </p:cNvPr>
          <p:cNvSpPr>
            <a:spLocks noChangeShapeType="1"/>
          </p:cNvSpPr>
          <p:nvPr/>
        </p:nvSpPr>
        <p:spPr bwMode="auto">
          <a:xfrm>
            <a:off x="2891375" y="6533947"/>
            <a:ext cx="0" cy="95999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46" name="Line 246">
            <a:extLst>
              <a:ext uri="{FF2B5EF4-FFF2-40B4-BE49-F238E27FC236}">
                <a16:creationId xmlns:a16="http://schemas.microsoft.com/office/drawing/2014/main" id="{C4A64BB0-1725-407B-8D09-94D64FBBBAE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841771" y="6725944"/>
            <a:ext cx="434033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47" name="Rectangle 247">
            <a:extLst>
              <a:ext uri="{FF2B5EF4-FFF2-40B4-BE49-F238E27FC236}">
                <a16:creationId xmlns:a16="http://schemas.microsoft.com/office/drawing/2014/main" id="{6F6D8B2D-421B-422A-AD4E-8202EC9070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36037" y="6650253"/>
            <a:ext cx="120866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KM817192 </a:t>
            </a:r>
            <a:r>
              <a:rPr lang="en-US" altLang="ja-JP" sz="800" i="1" dirty="0" err="1">
                <a:solidFill>
                  <a:srgbClr val="000000"/>
                </a:solidFill>
                <a:latin typeface="Arial Narrow" panose="020B0606020202030204" pitchFamily="34" charset="0"/>
              </a:rPr>
              <a:t>Ficophagus</a:t>
            </a:r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 sp. 5069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48" name="Line 248">
            <a:extLst>
              <a:ext uri="{FF2B5EF4-FFF2-40B4-BE49-F238E27FC236}">
                <a16:creationId xmlns:a16="http://schemas.microsoft.com/office/drawing/2014/main" id="{2116D0A2-4342-4827-A9A4-70EE7DEDE26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841771" y="6821943"/>
            <a:ext cx="368485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49" name="Rectangle 249">
            <a:extLst>
              <a:ext uri="{FF2B5EF4-FFF2-40B4-BE49-F238E27FC236}">
                <a16:creationId xmlns:a16="http://schemas.microsoft.com/office/drawing/2014/main" id="{55DB20C6-2C65-48F7-94E6-E884AF975E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70489" y="6746251"/>
            <a:ext cx="228908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KJ638361 </a:t>
            </a:r>
            <a:r>
              <a:rPr lang="en-US" altLang="ja-JP" sz="800" i="1" dirty="0" err="1">
                <a:solidFill>
                  <a:srgbClr val="000000"/>
                </a:solidFill>
                <a:latin typeface="Arial Narrow" panose="020B0606020202030204" pitchFamily="34" charset="0"/>
              </a:rPr>
              <a:t>Ficophagus</a:t>
            </a:r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 sp. ex </a:t>
            </a:r>
            <a:r>
              <a:rPr lang="en-US" altLang="ja-JP" sz="800" i="1" dirty="0" err="1">
                <a:solidFill>
                  <a:srgbClr val="000000"/>
                </a:solidFill>
                <a:latin typeface="Arial Narrow" panose="020B0606020202030204" pitchFamily="34" charset="0"/>
              </a:rPr>
              <a:t>Ficus</a:t>
            </a:r>
            <a:r>
              <a:rPr lang="en-US" altLang="ja-JP" sz="800" i="1" dirty="0">
                <a:solidFill>
                  <a:srgbClr val="000000"/>
                </a:solidFill>
                <a:latin typeface="Arial Narrow" panose="020B0606020202030204" pitchFamily="34" charset="0"/>
              </a:rPr>
              <a:t> </a:t>
            </a:r>
            <a:r>
              <a:rPr lang="en-US" altLang="ja-JP" sz="800" i="1" dirty="0" err="1">
                <a:solidFill>
                  <a:srgbClr val="000000"/>
                </a:solidFill>
                <a:latin typeface="Arial Narrow" panose="020B0606020202030204" pitchFamily="34" charset="0"/>
              </a:rPr>
              <a:t>nymphaeifolia</a:t>
            </a:r>
            <a:r>
              <a:rPr lang="en-US" altLang="ja-JP" sz="800" i="1" dirty="0">
                <a:solidFill>
                  <a:srgbClr val="000000"/>
                </a:solidFill>
                <a:latin typeface="Arial Narrow" panose="020B0606020202030204" pitchFamily="34" charset="0"/>
              </a:rPr>
              <a:t> </a:t>
            </a:r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WY-2014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50" name="Line 250">
            <a:extLst>
              <a:ext uri="{FF2B5EF4-FFF2-40B4-BE49-F238E27FC236}">
                <a16:creationId xmlns:a16="http://schemas.microsoft.com/office/drawing/2014/main" id="{1766E074-B39F-4ADA-9C92-B1B92CF7B76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638042" y="6772097"/>
            <a:ext cx="203730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51" name="Line 251">
            <a:extLst>
              <a:ext uri="{FF2B5EF4-FFF2-40B4-BE49-F238E27FC236}">
                <a16:creationId xmlns:a16="http://schemas.microsoft.com/office/drawing/2014/main" id="{AE265001-0B98-4993-AD15-52979B211F41}"/>
              </a:ext>
            </a:extLst>
          </p:cNvPr>
          <p:cNvSpPr>
            <a:spLocks noChangeShapeType="1"/>
          </p:cNvSpPr>
          <p:nvPr/>
        </p:nvSpPr>
        <p:spPr bwMode="auto">
          <a:xfrm>
            <a:off x="2841771" y="6725944"/>
            <a:ext cx="0" cy="95999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52" name="Line 252">
            <a:extLst>
              <a:ext uri="{FF2B5EF4-FFF2-40B4-BE49-F238E27FC236}">
                <a16:creationId xmlns:a16="http://schemas.microsoft.com/office/drawing/2014/main" id="{870DD78C-29FD-402C-B31B-1F54A156F6F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529977" y="6677945"/>
            <a:ext cx="108066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53" name="Line 253">
            <a:extLst>
              <a:ext uri="{FF2B5EF4-FFF2-40B4-BE49-F238E27FC236}">
                <a16:creationId xmlns:a16="http://schemas.microsoft.com/office/drawing/2014/main" id="{F4268B0D-A62F-4A9E-BCDA-3EC52D882BFD}"/>
              </a:ext>
            </a:extLst>
          </p:cNvPr>
          <p:cNvSpPr>
            <a:spLocks noChangeShapeType="1"/>
          </p:cNvSpPr>
          <p:nvPr/>
        </p:nvSpPr>
        <p:spPr bwMode="auto">
          <a:xfrm>
            <a:off x="2638042" y="6581946"/>
            <a:ext cx="0" cy="190152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54" name="Line 254">
            <a:extLst>
              <a:ext uri="{FF2B5EF4-FFF2-40B4-BE49-F238E27FC236}">
                <a16:creationId xmlns:a16="http://schemas.microsoft.com/office/drawing/2014/main" id="{45EDA891-1739-43AC-9EB1-34CB10ADEF6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075617" y="6916095"/>
            <a:ext cx="10629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55" name="Rectangle 255">
            <a:extLst>
              <a:ext uri="{FF2B5EF4-FFF2-40B4-BE49-F238E27FC236}">
                <a16:creationId xmlns:a16="http://schemas.microsoft.com/office/drawing/2014/main" id="{95CBD1BE-DF5C-4E3F-8D83-4071B26138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44709" y="6840404"/>
            <a:ext cx="219290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KJ638365 </a:t>
            </a:r>
            <a:r>
              <a:rPr lang="en-US" altLang="ja-JP" sz="800" i="1" dirty="0" err="1">
                <a:solidFill>
                  <a:srgbClr val="000000"/>
                </a:solidFill>
                <a:latin typeface="Arial Narrow" panose="020B0606020202030204" pitchFamily="34" charset="0"/>
              </a:rPr>
              <a:t>Ficophagus</a:t>
            </a:r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 sp. ex </a:t>
            </a:r>
            <a:r>
              <a:rPr lang="en-US" altLang="ja-JP" sz="800" i="1" dirty="0" err="1">
                <a:solidFill>
                  <a:srgbClr val="000000"/>
                </a:solidFill>
                <a:latin typeface="Arial Narrow" panose="020B0606020202030204" pitchFamily="34" charset="0"/>
              </a:rPr>
              <a:t>Ficus</a:t>
            </a:r>
            <a:r>
              <a:rPr lang="en-US" altLang="ja-JP" sz="800" i="1" dirty="0">
                <a:solidFill>
                  <a:srgbClr val="000000"/>
                </a:solidFill>
                <a:latin typeface="Arial Narrow" panose="020B0606020202030204" pitchFamily="34" charset="0"/>
              </a:rPr>
              <a:t> </a:t>
            </a:r>
            <a:r>
              <a:rPr lang="en-US" altLang="ja-JP" sz="800" i="1" dirty="0" err="1">
                <a:solidFill>
                  <a:srgbClr val="000000"/>
                </a:solidFill>
                <a:latin typeface="Arial Narrow" panose="020B0606020202030204" pitchFamily="34" charset="0"/>
              </a:rPr>
              <a:t>yoponensis</a:t>
            </a:r>
            <a:r>
              <a:rPr lang="en-US" altLang="ja-JP" sz="800" i="1" dirty="0">
                <a:solidFill>
                  <a:srgbClr val="000000"/>
                </a:solidFill>
                <a:latin typeface="Arial Narrow" panose="020B0606020202030204" pitchFamily="34" charset="0"/>
              </a:rPr>
              <a:t> </a:t>
            </a:r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WY-2014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56" name="Line 256">
            <a:extLst>
              <a:ext uri="{FF2B5EF4-FFF2-40B4-BE49-F238E27FC236}">
                <a16:creationId xmlns:a16="http://schemas.microsoft.com/office/drawing/2014/main" id="{2D5F3E84-6B19-454A-ABE4-B959796E396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075617" y="7012094"/>
            <a:ext cx="10629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57" name="Rectangle 257">
            <a:extLst>
              <a:ext uri="{FF2B5EF4-FFF2-40B4-BE49-F238E27FC236}">
                <a16:creationId xmlns:a16="http://schemas.microsoft.com/office/drawing/2014/main" id="{76EAF35A-18CA-4FA7-BD71-1025DD900C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44709" y="6936403"/>
            <a:ext cx="2127185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KJ638366 </a:t>
            </a:r>
            <a:r>
              <a:rPr lang="en-US" altLang="ja-JP" sz="800" i="1" dirty="0" err="1">
                <a:solidFill>
                  <a:srgbClr val="000000"/>
                </a:solidFill>
                <a:latin typeface="Arial Narrow" panose="020B0606020202030204" pitchFamily="34" charset="0"/>
              </a:rPr>
              <a:t>Ficophagus</a:t>
            </a:r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 sp. ex </a:t>
            </a:r>
            <a:r>
              <a:rPr lang="en-US" altLang="ja-JP" sz="800" i="1" dirty="0" err="1">
                <a:solidFill>
                  <a:srgbClr val="000000"/>
                </a:solidFill>
                <a:latin typeface="Arial Narrow" panose="020B0606020202030204" pitchFamily="34" charset="0"/>
              </a:rPr>
              <a:t>Ficus</a:t>
            </a:r>
            <a:r>
              <a:rPr lang="en-US" altLang="ja-JP" sz="800" i="1" dirty="0">
                <a:solidFill>
                  <a:srgbClr val="000000"/>
                </a:solidFill>
                <a:latin typeface="Arial Narrow" panose="020B0606020202030204" pitchFamily="34" charset="0"/>
              </a:rPr>
              <a:t> </a:t>
            </a:r>
            <a:r>
              <a:rPr lang="en-US" altLang="ja-JP" sz="800" i="1" dirty="0" err="1">
                <a:solidFill>
                  <a:srgbClr val="000000"/>
                </a:solidFill>
                <a:latin typeface="Arial Narrow" panose="020B0606020202030204" pitchFamily="34" charset="0"/>
              </a:rPr>
              <a:t>yoponensis</a:t>
            </a:r>
            <a:r>
              <a:rPr lang="en-US" altLang="ja-JP" sz="800" i="1" dirty="0">
                <a:solidFill>
                  <a:srgbClr val="000000"/>
                </a:solidFill>
                <a:latin typeface="Arial Narrow" panose="020B0606020202030204" pitchFamily="34" charset="0"/>
              </a:rPr>
              <a:t> </a:t>
            </a:r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WY-2014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58" name="Line 258">
            <a:extLst>
              <a:ext uri="{FF2B5EF4-FFF2-40B4-BE49-F238E27FC236}">
                <a16:creationId xmlns:a16="http://schemas.microsoft.com/office/drawing/2014/main" id="{182FDDB0-0819-4463-B0E5-0FC41270C20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940979" y="6964094"/>
            <a:ext cx="134639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59" name="Line 259">
            <a:extLst>
              <a:ext uri="{FF2B5EF4-FFF2-40B4-BE49-F238E27FC236}">
                <a16:creationId xmlns:a16="http://schemas.microsoft.com/office/drawing/2014/main" id="{B4EF57E8-E0EA-4124-A652-6031CDD45C3F}"/>
              </a:ext>
            </a:extLst>
          </p:cNvPr>
          <p:cNvSpPr>
            <a:spLocks noChangeShapeType="1"/>
          </p:cNvSpPr>
          <p:nvPr/>
        </p:nvSpPr>
        <p:spPr bwMode="auto">
          <a:xfrm>
            <a:off x="3075617" y="6916095"/>
            <a:ext cx="0" cy="95999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60" name="Line 260">
            <a:extLst>
              <a:ext uri="{FF2B5EF4-FFF2-40B4-BE49-F238E27FC236}">
                <a16:creationId xmlns:a16="http://schemas.microsoft.com/office/drawing/2014/main" id="{08F425C1-3C03-4955-9353-5865E2BCA7F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084476" y="7106247"/>
            <a:ext cx="15945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61" name="Rectangle 261">
            <a:extLst>
              <a:ext uri="{FF2B5EF4-FFF2-40B4-BE49-F238E27FC236}">
                <a16:creationId xmlns:a16="http://schemas.microsoft.com/office/drawing/2014/main" id="{7B769B84-FA4D-45A1-82FE-128BF638C4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60652" y="7030555"/>
            <a:ext cx="206466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KJ638359 </a:t>
            </a:r>
            <a:r>
              <a:rPr lang="en-US" altLang="ja-JP" sz="800" i="1" dirty="0" err="1">
                <a:solidFill>
                  <a:srgbClr val="000000"/>
                </a:solidFill>
                <a:latin typeface="Arial Narrow" panose="020B0606020202030204" pitchFamily="34" charset="0"/>
              </a:rPr>
              <a:t>Ficophagus</a:t>
            </a:r>
            <a:r>
              <a:rPr lang="pt-BR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 sp. ex </a:t>
            </a:r>
            <a:r>
              <a:rPr lang="pt-BR" altLang="ja-JP" sz="800" i="1" dirty="0">
                <a:solidFill>
                  <a:srgbClr val="000000"/>
                </a:solidFill>
                <a:latin typeface="Arial Narrow" panose="020B0606020202030204" pitchFamily="34" charset="0"/>
              </a:rPr>
              <a:t>Ficus maxima </a:t>
            </a:r>
            <a:r>
              <a:rPr lang="pt-BR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WY-2014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62" name="Line 262">
            <a:extLst>
              <a:ext uri="{FF2B5EF4-FFF2-40B4-BE49-F238E27FC236}">
                <a16:creationId xmlns:a16="http://schemas.microsoft.com/office/drawing/2014/main" id="{9BEAA492-3B64-4330-96FE-14CF07A7B64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084476" y="7202245"/>
            <a:ext cx="8858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63" name="Rectangle 263">
            <a:extLst>
              <a:ext uri="{FF2B5EF4-FFF2-40B4-BE49-F238E27FC236}">
                <a16:creationId xmlns:a16="http://schemas.microsoft.com/office/drawing/2014/main" id="{3C7B8365-B195-4825-B504-05E18C863D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53566" y="7126554"/>
            <a:ext cx="1998945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KJ638358 </a:t>
            </a:r>
            <a:r>
              <a:rPr lang="pt-BR" altLang="ja-JP" sz="800" i="1" dirty="0">
                <a:solidFill>
                  <a:srgbClr val="000000"/>
                </a:solidFill>
                <a:latin typeface="Arial Narrow" panose="020B0606020202030204" pitchFamily="34" charset="0"/>
              </a:rPr>
              <a:t>Ficophagus</a:t>
            </a:r>
            <a:r>
              <a:rPr lang="pt-BR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 sp. ex </a:t>
            </a:r>
            <a:r>
              <a:rPr lang="pt-BR" altLang="ja-JP" sz="800" i="1" dirty="0">
                <a:solidFill>
                  <a:srgbClr val="000000"/>
                </a:solidFill>
                <a:latin typeface="Arial Narrow" panose="020B0606020202030204" pitchFamily="34" charset="0"/>
              </a:rPr>
              <a:t>Ficus maxima </a:t>
            </a:r>
            <a:r>
              <a:rPr lang="pt-BR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WY-2014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64" name="Line 264">
            <a:extLst>
              <a:ext uri="{FF2B5EF4-FFF2-40B4-BE49-F238E27FC236}">
                <a16:creationId xmlns:a16="http://schemas.microsoft.com/office/drawing/2014/main" id="{D0694F42-18C6-4BEE-9C30-4BA9CC9D23C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940979" y="7154246"/>
            <a:ext cx="143497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65" name="Line 265">
            <a:extLst>
              <a:ext uri="{FF2B5EF4-FFF2-40B4-BE49-F238E27FC236}">
                <a16:creationId xmlns:a16="http://schemas.microsoft.com/office/drawing/2014/main" id="{DDDEFA7F-8DC6-450C-971F-420D32793B48}"/>
              </a:ext>
            </a:extLst>
          </p:cNvPr>
          <p:cNvSpPr>
            <a:spLocks noChangeShapeType="1"/>
          </p:cNvSpPr>
          <p:nvPr/>
        </p:nvSpPr>
        <p:spPr bwMode="auto">
          <a:xfrm>
            <a:off x="3084476" y="7106247"/>
            <a:ext cx="0" cy="95999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66" name="Line 266">
            <a:extLst>
              <a:ext uri="{FF2B5EF4-FFF2-40B4-BE49-F238E27FC236}">
                <a16:creationId xmlns:a16="http://schemas.microsoft.com/office/drawing/2014/main" id="{ACDBEE73-BD46-4195-AF14-7E76BFF9A4C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529977" y="7058247"/>
            <a:ext cx="411002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67" name="Line 267">
            <a:extLst>
              <a:ext uri="{FF2B5EF4-FFF2-40B4-BE49-F238E27FC236}">
                <a16:creationId xmlns:a16="http://schemas.microsoft.com/office/drawing/2014/main" id="{9FA752B9-6D07-4F35-BDD1-F3DDE0D12167}"/>
              </a:ext>
            </a:extLst>
          </p:cNvPr>
          <p:cNvSpPr>
            <a:spLocks noChangeShapeType="1"/>
          </p:cNvSpPr>
          <p:nvPr/>
        </p:nvSpPr>
        <p:spPr bwMode="auto">
          <a:xfrm>
            <a:off x="2940979" y="6964094"/>
            <a:ext cx="0" cy="190152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68" name="Line 268">
            <a:extLst>
              <a:ext uri="{FF2B5EF4-FFF2-40B4-BE49-F238E27FC236}">
                <a16:creationId xmlns:a16="http://schemas.microsoft.com/office/drawing/2014/main" id="{25BF9214-F8A8-4E69-A70E-5B4151F1F0B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700886" y="6866250"/>
            <a:ext cx="829090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69" name="Line 269">
            <a:extLst>
              <a:ext uri="{FF2B5EF4-FFF2-40B4-BE49-F238E27FC236}">
                <a16:creationId xmlns:a16="http://schemas.microsoft.com/office/drawing/2014/main" id="{A44C2474-8022-4763-BD18-C1553BEBE315}"/>
              </a:ext>
            </a:extLst>
          </p:cNvPr>
          <p:cNvSpPr>
            <a:spLocks noChangeShapeType="1"/>
          </p:cNvSpPr>
          <p:nvPr/>
        </p:nvSpPr>
        <p:spPr bwMode="auto">
          <a:xfrm>
            <a:off x="2529977" y="6677945"/>
            <a:ext cx="0" cy="380302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70" name="Line 270">
            <a:extLst>
              <a:ext uri="{FF2B5EF4-FFF2-40B4-BE49-F238E27FC236}">
                <a16:creationId xmlns:a16="http://schemas.microsoft.com/office/drawing/2014/main" id="{276A7D64-27C7-4C6C-8DF4-143C4018B9B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584056" y="7298244"/>
            <a:ext cx="49604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71" name="Rectangle 271">
            <a:extLst>
              <a:ext uri="{FF2B5EF4-FFF2-40B4-BE49-F238E27FC236}">
                <a16:creationId xmlns:a16="http://schemas.microsoft.com/office/drawing/2014/main" id="{2CAFB3D2-0CC4-4456-BAA2-0F5795E2C8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92120" y="7222552"/>
            <a:ext cx="139621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GU337997 </a:t>
            </a:r>
            <a:r>
              <a:rPr lang="en-US" altLang="ja-JP" sz="800" i="1" dirty="0" err="1">
                <a:solidFill>
                  <a:srgbClr val="000000"/>
                </a:solidFill>
                <a:latin typeface="Arial Narrow" panose="020B0606020202030204" pitchFamily="34" charset="0"/>
              </a:rPr>
              <a:t>Aphelenchoides</a:t>
            </a:r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 sp. US02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72" name="Line 272">
            <a:extLst>
              <a:ext uri="{FF2B5EF4-FFF2-40B4-BE49-F238E27FC236}">
                <a16:creationId xmlns:a16="http://schemas.microsoft.com/office/drawing/2014/main" id="{E724C611-0D13-42AA-8FF1-F794166EBD1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584056" y="7392396"/>
            <a:ext cx="524382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73" name="Rectangle 273">
            <a:extLst>
              <a:ext uri="{FF2B5EF4-FFF2-40B4-BE49-F238E27FC236}">
                <a16:creationId xmlns:a16="http://schemas.microsoft.com/office/drawing/2014/main" id="{51A0D74F-D4D6-45BE-BE21-365D3DD8EF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68671" y="7316705"/>
            <a:ext cx="130324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GU337999 </a:t>
            </a:r>
            <a:r>
              <a:rPr lang="en-US" altLang="ja-JP" sz="800" i="1" dirty="0" err="1">
                <a:solidFill>
                  <a:srgbClr val="000000"/>
                </a:solidFill>
                <a:latin typeface="Arial Narrow" panose="020B0606020202030204" pitchFamily="34" charset="0"/>
              </a:rPr>
              <a:t>Aphelenchoides</a:t>
            </a:r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 sp. HB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74" name="Line 274">
            <a:extLst>
              <a:ext uri="{FF2B5EF4-FFF2-40B4-BE49-F238E27FC236}">
                <a16:creationId xmlns:a16="http://schemas.microsoft.com/office/drawing/2014/main" id="{5A9C8D3D-6991-4B61-995F-3E78FDC1444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318322" y="7344397"/>
            <a:ext cx="265734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75" name="Line 275">
            <a:extLst>
              <a:ext uri="{FF2B5EF4-FFF2-40B4-BE49-F238E27FC236}">
                <a16:creationId xmlns:a16="http://schemas.microsoft.com/office/drawing/2014/main" id="{CB834462-9AA0-43BC-B5A3-5F87814EDF8F}"/>
              </a:ext>
            </a:extLst>
          </p:cNvPr>
          <p:cNvSpPr>
            <a:spLocks noChangeShapeType="1"/>
          </p:cNvSpPr>
          <p:nvPr/>
        </p:nvSpPr>
        <p:spPr bwMode="auto">
          <a:xfrm>
            <a:off x="3584056" y="7298244"/>
            <a:ext cx="0" cy="94153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76" name="Line 276">
            <a:extLst>
              <a:ext uri="{FF2B5EF4-FFF2-40B4-BE49-F238E27FC236}">
                <a16:creationId xmlns:a16="http://schemas.microsoft.com/office/drawing/2014/main" id="{E9C2F68A-8F49-4ED6-8892-B53DCE36241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318322" y="7488394"/>
            <a:ext cx="58462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77" name="Rectangle 277">
            <a:extLst>
              <a:ext uri="{FF2B5EF4-FFF2-40B4-BE49-F238E27FC236}">
                <a16:creationId xmlns:a16="http://schemas.microsoft.com/office/drawing/2014/main" id="{3403E9F6-94F8-4C29-B228-D509EB24C1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37016" y="7412704"/>
            <a:ext cx="139621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GU337998 </a:t>
            </a:r>
            <a:r>
              <a:rPr lang="en-US" altLang="ja-JP" sz="800" i="1" dirty="0" err="1">
                <a:solidFill>
                  <a:srgbClr val="000000"/>
                </a:solidFill>
                <a:latin typeface="Arial Narrow" panose="020B0606020202030204" pitchFamily="34" charset="0"/>
              </a:rPr>
              <a:t>Aphelenchoides</a:t>
            </a:r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 sp. US01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78" name="Line 278">
            <a:extLst>
              <a:ext uri="{FF2B5EF4-FFF2-40B4-BE49-F238E27FC236}">
                <a16:creationId xmlns:a16="http://schemas.microsoft.com/office/drawing/2014/main" id="{4D9DF9D1-2BAE-47E1-BA68-39C769E73C9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700886" y="7416396"/>
            <a:ext cx="1617435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79" name="Line 279">
            <a:extLst>
              <a:ext uri="{FF2B5EF4-FFF2-40B4-BE49-F238E27FC236}">
                <a16:creationId xmlns:a16="http://schemas.microsoft.com/office/drawing/2014/main" id="{E066B0DC-8ED1-4D0F-86F2-4274589F8708}"/>
              </a:ext>
            </a:extLst>
          </p:cNvPr>
          <p:cNvSpPr>
            <a:spLocks noChangeShapeType="1"/>
          </p:cNvSpPr>
          <p:nvPr/>
        </p:nvSpPr>
        <p:spPr bwMode="auto">
          <a:xfrm>
            <a:off x="3318322" y="7344397"/>
            <a:ext cx="0" cy="143998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80" name="Line 280">
            <a:extLst>
              <a:ext uri="{FF2B5EF4-FFF2-40B4-BE49-F238E27FC236}">
                <a16:creationId xmlns:a16="http://schemas.microsoft.com/office/drawing/2014/main" id="{769AD531-D1E5-4E8D-99A2-36BAB5563D3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362519" y="7141323"/>
            <a:ext cx="338369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81" name="Line 281">
            <a:extLst>
              <a:ext uri="{FF2B5EF4-FFF2-40B4-BE49-F238E27FC236}">
                <a16:creationId xmlns:a16="http://schemas.microsoft.com/office/drawing/2014/main" id="{6B1BD3F6-B966-463F-A291-75E7DF1427AA}"/>
              </a:ext>
            </a:extLst>
          </p:cNvPr>
          <p:cNvSpPr>
            <a:spLocks noChangeShapeType="1"/>
          </p:cNvSpPr>
          <p:nvPr/>
        </p:nvSpPr>
        <p:spPr bwMode="auto">
          <a:xfrm>
            <a:off x="1700886" y="6866250"/>
            <a:ext cx="0" cy="550146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82" name="Line 282">
            <a:extLst>
              <a:ext uri="{FF2B5EF4-FFF2-40B4-BE49-F238E27FC236}">
                <a16:creationId xmlns:a16="http://schemas.microsoft.com/office/drawing/2014/main" id="{D89A87DA-CEF2-4717-A903-D7C1E55C4DB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423683" y="7582548"/>
            <a:ext cx="30117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83" name="Rectangle 283">
            <a:extLst>
              <a:ext uri="{FF2B5EF4-FFF2-40B4-BE49-F238E27FC236}">
                <a16:creationId xmlns:a16="http://schemas.microsoft.com/office/drawing/2014/main" id="{58346824-7377-46AC-9671-F0BD443A78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4033" y="7506856"/>
            <a:ext cx="1455527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 Narrow" panose="020B0606020202030204" pitchFamily="34" charset="0"/>
              </a:rPr>
              <a:t>MT410634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Aphelenchoides</a:t>
            </a:r>
            <a:r>
              <a:rPr lang="en-US" altLang="ja-JP" sz="800" i="1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heidelbergi</a:t>
            </a:r>
            <a:endParaRPr kumimoji="0" lang="ja-JP" altLang="ja-JP" sz="1600" b="0" i="1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84" name="Line 284">
            <a:extLst>
              <a:ext uri="{FF2B5EF4-FFF2-40B4-BE49-F238E27FC236}">
                <a16:creationId xmlns:a16="http://schemas.microsoft.com/office/drawing/2014/main" id="{487A032A-3AC9-42DF-8D7A-B8F5020837C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423683" y="7678546"/>
            <a:ext cx="46061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85" name="Rectangle 285">
            <a:extLst>
              <a:ext uri="{FF2B5EF4-FFF2-40B4-BE49-F238E27FC236}">
                <a16:creationId xmlns:a16="http://schemas.microsoft.com/office/drawing/2014/main" id="{BDE08AEB-22BB-4A0A-BB82-92AE98E0C3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29977" y="7602854"/>
            <a:ext cx="145071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 Narrow" panose="020B0606020202030204" pitchFamily="34" charset="0"/>
              </a:rPr>
              <a:t>EU287587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Aphelenchoides</a:t>
            </a:r>
            <a:r>
              <a:rPr lang="en-US" altLang="ja-JP" sz="800" i="1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heidelbergi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86" name="Line 286">
            <a:extLst>
              <a:ext uri="{FF2B5EF4-FFF2-40B4-BE49-F238E27FC236}">
                <a16:creationId xmlns:a16="http://schemas.microsoft.com/office/drawing/2014/main" id="{59B18A3F-D6A5-4DB7-B779-A92C0F56C49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292588" y="7630547"/>
            <a:ext cx="131095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87" name="Line 287">
            <a:extLst>
              <a:ext uri="{FF2B5EF4-FFF2-40B4-BE49-F238E27FC236}">
                <a16:creationId xmlns:a16="http://schemas.microsoft.com/office/drawing/2014/main" id="{F9D6848D-A91A-43E8-8910-8F96FE417922}"/>
              </a:ext>
            </a:extLst>
          </p:cNvPr>
          <p:cNvSpPr>
            <a:spLocks noChangeShapeType="1"/>
          </p:cNvSpPr>
          <p:nvPr/>
        </p:nvSpPr>
        <p:spPr bwMode="auto">
          <a:xfrm>
            <a:off x="2423683" y="7582548"/>
            <a:ext cx="0" cy="95999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88" name="Line 288">
            <a:extLst>
              <a:ext uri="{FF2B5EF4-FFF2-40B4-BE49-F238E27FC236}">
                <a16:creationId xmlns:a16="http://schemas.microsoft.com/office/drawing/2014/main" id="{F1F353A1-5D7C-4581-9A22-214E828A4FC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292588" y="7774545"/>
            <a:ext cx="93893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89" name="Rectangle 289">
            <a:extLst>
              <a:ext uri="{FF2B5EF4-FFF2-40B4-BE49-F238E27FC236}">
                <a16:creationId xmlns:a16="http://schemas.microsoft.com/office/drawing/2014/main" id="{72EA2A4F-4929-4587-9A73-1DF13A7BD7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46714" y="7698853"/>
            <a:ext cx="1372171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MK301115 </a:t>
            </a:r>
            <a:r>
              <a:rPr lang="en-US" altLang="ja-JP" sz="800" i="1" dirty="0" err="1">
                <a:solidFill>
                  <a:srgbClr val="000000"/>
                </a:solidFill>
                <a:latin typeface="Arial Narrow" panose="020B0606020202030204" pitchFamily="34" charset="0"/>
              </a:rPr>
              <a:t>Aphelenchoides</a:t>
            </a:r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 sp. 4168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90" name="Line 290">
            <a:extLst>
              <a:ext uri="{FF2B5EF4-FFF2-40B4-BE49-F238E27FC236}">
                <a16:creationId xmlns:a16="http://schemas.microsoft.com/office/drawing/2014/main" id="{5773B612-EBDF-45C2-BCCB-C680E2FF0F2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621167" y="7700700"/>
            <a:ext cx="671422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91" name="Line 291">
            <a:extLst>
              <a:ext uri="{FF2B5EF4-FFF2-40B4-BE49-F238E27FC236}">
                <a16:creationId xmlns:a16="http://schemas.microsoft.com/office/drawing/2014/main" id="{9E2E4AFD-9E73-4A57-82CE-9EB0AAF3819F}"/>
              </a:ext>
            </a:extLst>
          </p:cNvPr>
          <p:cNvSpPr>
            <a:spLocks noChangeShapeType="1"/>
          </p:cNvSpPr>
          <p:nvPr/>
        </p:nvSpPr>
        <p:spPr bwMode="auto">
          <a:xfrm>
            <a:off x="2292588" y="7630547"/>
            <a:ext cx="0" cy="143998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92" name="Line 292">
            <a:extLst>
              <a:ext uri="{FF2B5EF4-FFF2-40B4-BE49-F238E27FC236}">
                <a16:creationId xmlns:a16="http://schemas.microsoft.com/office/drawing/2014/main" id="{24A0A7BF-1334-406E-8CC2-789E29D09DB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621167" y="7868697"/>
            <a:ext cx="644848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93" name="Rectangle 293">
            <a:extLst>
              <a:ext uri="{FF2B5EF4-FFF2-40B4-BE49-F238E27FC236}">
                <a16:creationId xmlns:a16="http://schemas.microsoft.com/office/drawing/2014/main" id="{7D63D446-8BCA-41DF-8DB7-446C45C697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6248" y="7793006"/>
            <a:ext cx="194604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JN049676 </a:t>
            </a:r>
            <a:r>
              <a:rPr lang="en-US" altLang="ja-JP" sz="800" i="1" dirty="0" err="1">
                <a:solidFill>
                  <a:srgbClr val="000000"/>
                </a:solidFill>
                <a:latin typeface="Arial Narrow" panose="020B0606020202030204" pitchFamily="34" charset="0"/>
              </a:rPr>
              <a:t>Aphelenchoides</a:t>
            </a:r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 sp. (environmental DNA)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94" name="Line 294">
            <a:extLst>
              <a:ext uri="{FF2B5EF4-FFF2-40B4-BE49-F238E27FC236}">
                <a16:creationId xmlns:a16="http://schemas.microsoft.com/office/drawing/2014/main" id="{2730EB94-7B03-4CFB-A318-EE13DC7D8EF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362519" y="7783775"/>
            <a:ext cx="258648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95" name="Line 295">
            <a:extLst>
              <a:ext uri="{FF2B5EF4-FFF2-40B4-BE49-F238E27FC236}">
                <a16:creationId xmlns:a16="http://schemas.microsoft.com/office/drawing/2014/main" id="{AD995DBA-5EB4-4561-A5A4-D0CD28846D60}"/>
              </a:ext>
            </a:extLst>
          </p:cNvPr>
          <p:cNvSpPr>
            <a:spLocks noChangeShapeType="1"/>
          </p:cNvSpPr>
          <p:nvPr/>
        </p:nvSpPr>
        <p:spPr bwMode="auto">
          <a:xfrm>
            <a:off x="1621167" y="7700700"/>
            <a:ext cx="0" cy="167998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96" name="Line 296">
            <a:extLst>
              <a:ext uri="{FF2B5EF4-FFF2-40B4-BE49-F238E27FC236}">
                <a16:creationId xmlns:a16="http://schemas.microsoft.com/office/drawing/2014/main" id="{42040CE9-26BF-43C2-A171-FF8FA096D6D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172121" y="7964695"/>
            <a:ext cx="781259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97" name="Rectangle 297">
            <a:extLst>
              <a:ext uri="{FF2B5EF4-FFF2-40B4-BE49-F238E27FC236}">
                <a16:creationId xmlns:a16="http://schemas.microsoft.com/office/drawing/2014/main" id="{9550D22A-C88C-475B-B73C-47ED05253D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13613" y="7889005"/>
            <a:ext cx="1423467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LC382089 </a:t>
            </a:r>
            <a:r>
              <a:rPr lang="en-US" altLang="ja-JP" sz="800" i="1" dirty="0" err="1">
                <a:solidFill>
                  <a:srgbClr val="000000"/>
                </a:solidFill>
                <a:latin typeface="Arial Narrow" panose="020B0606020202030204" pitchFamily="34" charset="0"/>
              </a:rPr>
              <a:t>Aphelenchoides</a:t>
            </a:r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 sp. NK_g4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98" name="Line 298">
            <a:extLst>
              <a:ext uri="{FF2B5EF4-FFF2-40B4-BE49-F238E27FC236}">
                <a16:creationId xmlns:a16="http://schemas.microsoft.com/office/drawing/2014/main" id="{F87A5D79-C8FF-455C-A449-0505C70C3B9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172121" y="8060694"/>
            <a:ext cx="458835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99" name="Rectangle 299">
            <a:extLst>
              <a:ext uri="{FF2B5EF4-FFF2-40B4-BE49-F238E27FC236}">
                <a16:creationId xmlns:a16="http://schemas.microsoft.com/office/drawing/2014/main" id="{3632B0B4-4D08-4D4D-BCBB-25DEDF29A2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89417" y="7985003"/>
            <a:ext cx="1372171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KY769061 </a:t>
            </a:r>
            <a:r>
              <a:rPr lang="en-US" altLang="ja-JP" sz="800" i="1" dirty="0" err="1">
                <a:solidFill>
                  <a:srgbClr val="000000"/>
                </a:solidFill>
                <a:latin typeface="Arial Narrow" panose="020B0606020202030204" pitchFamily="34" charset="0"/>
              </a:rPr>
              <a:t>Aphelenchoides</a:t>
            </a:r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 sp. </a:t>
            </a:r>
            <a:r>
              <a:rPr lang="en-US" altLang="ja-JP" sz="800" dirty="0" err="1">
                <a:solidFill>
                  <a:srgbClr val="000000"/>
                </a:solidFill>
                <a:latin typeface="Arial Narrow" panose="020B0606020202030204" pitchFamily="34" charset="0"/>
              </a:rPr>
              <a:t>AspX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100" name="Line 300">
            <a:extLst>
              <a:ext uri="{FF2B5EF4-FFF2-40B4-BE49-F238E27FC236}">
                <a16:creationId xmlns:a16="http://schemas.microsoft.com/office/drawing/2014/main" id="{7417140C-D0EE-4DE8-8278-1E1A22EA981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362519" y="8012695"/>
            <a:ext cx="809604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101" name="Line 301">
            <a:extLst>
              <a:ext uri="{FF2B5EF4-FFF2-40B4-BE49-F238E27FC236}">
                <a16:creationId xmlns:a16="http://schemas.microsoft.com/office/drawing/2014/main" id="{1E54D18B-8665-4B2A-A4F6-1E0FED84CFB7}"/>
              </a:ext>
            </a:extLst>
          </p:cNvPr>
          <p:cNvSpPr>
            <a:spLocks noChangeShapeType="1"/>
          </p:cNvSpPr>
          <p:nvPr/>
        </p:nvSpPr>
        <p:spPr bwMode="auto">
          <a:xfrm>
            <a:off x="2172121" y="7964695"/>
            <a:ext cx="0" cy="95999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102" name="Line 302">
            <a:extLst>
              <a:ext uri="{FF2B5EF4-FFF2-40B4-BE49-F238E27FC236}">
                <a16:creationId xmlns:a16="http://schemas.microsoft.com/office/drawing/2014/main" id="{18F45A13-4301-4DAD-98E2-D19973A2584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362519" y="8154847"/>
            <a:ext cx="1254265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103" name="Rectangle 303">
            <a:extLst>
              <a:ext uri="{FF2B5EF4-FFF2-40B4-BE49-F238E27FC236}">
                <a16:creationId xmlns:a16="http://schemas.microsoft.com/office/drawing/2014/main" id="{7EDDC5F2-A813-4F8D-A73D-CBFBDF0343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77017" y="8079155"/>
            <a:ext cx="1372171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MK301114 </a:t>
            </a:r>
            <a:r>
              <a:rPr lang="en-US" altLang="ja-JP" sz="800" i="1" dirty="0" err="1">
                <a:solidFill>
                  <a:srgbClr val="000000"/>
                </a:solidFill>
                <a:latin typeface="Arial Narrow" panose="020B0606020202030204" pitchFamily="34" charset="0"/>
              </a:rPr>
              <a:t>Aphelenchoides</a:t>
            </a:r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 sp. 4169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104" name="Line 304">
            <a:extLst>
              <a:ext uri="{FF2B5EF4-FFF2-40B4-BE49-F238E27FC236}">
                <a16:creationId xmlns:a16="http://schemas.microsoft.com/office/drawing/2014/main" id="{3B37C4D6-EEB3-4C32-8B85-CC8E5300959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75339" y="6591177"/>
            <a:ext cx="487180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105" name="Line 305">
            <a:extLst>
              <a:ext uri="{FF2B5EF4-FFF2-40B4-BE49-F238E27FC236}">
                <a16:creationId xmlns:a16="http://schemas.microsoft.com/office/drawing/2014/main" id="{48B2EE40-4DEB-4D01-B37C-F63DC7F2E169}"/>
              </a:ext>
            </a:extLst>
          </p:cNvPr>
          <p:cNvSpPr>
            <a:spLocks noChangeShapeType="1"/>
          </p:cNvSpPr>
          <p:nvPr/>
        </p:nvSpPr>
        <p:spPr bwMode="auto">
          <a:xfrm>
            <a:off x="1362519" y="5029353"/>
            <a:ext cx="0" cy="3125494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106" name="Line 306">
            <a:extLst>
              <a:ext uri="{FF2B5EF4-FFF2-40B4-BE49-F238E27FC236}">
                <a16:creationId xmlns:a16="http://schemas.microsoft.com/office/drawing/2014/main" id="{DF9E0BBD-336F-4438-9D80-62FC595D672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133987" y="8250846"/>
            <a:ext cx="28345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107" name="Rectangle 307">
            <a:extLst>
              <a:ext uri="{FF2B5EF4-FFF2-40B4-BE49-F238E27FC236}">
                <a16:creationId xmlns:a16="http://schemas.microsoft.com/office/drawing/2014/main" id="{9889FC10-7D08-43EE-92BC-611ED5BEF0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20794" y="8175154"/>
            <a:ext cx="133049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KY964615 </a:t>
            </a:r>
            <a:r>
              <a:rPr lang="en-US" altLang="ja-JP" sz="800" i="1" dirty="0" err="1">
                <a:solidFill>
                  <a:srgbClr val="000000"/>
                </a:solidFill>
                <a:latin typeface="Arial Narrow" panose="020B0606020202030204" pitchFamily="34" charset="0"/>
              </a:rPr>
              <a:t>Aphelenchoides</a:t>
            </a:r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 sp. BE2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108" name="Line 308">
            <a:extLst>
              <a:ext uri="{FF2B5EF4-FFF2-40B4-BE49-F238E27FC236}">
                <a16:creationId xmlns:a16="http://schemas.microsoft.com/office/drawing/2014/main" id="{991DE87D-124F-4987-94FA-88198020149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133987" y="8344998"/>
            <a:ext cx="65548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109" name="Rectangle 309">
            <a:extLst>
              <a:ext uri="{FF2B5EF4-FFF2-40B4-BE49-F238E27FC236}">
                <a16:creationId xmlns:a16="http://schemas.microsoft.com/office/drawing/2014/main" id="{208A49C5-7C90-4592-B6CB-2B19C340A0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9768" y="8269307"/>
            <a:ext cx="194604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JN049675 </a:t>
            </a:r>
            <a:r>
              <a:rPr kumimoji="0" lang="en-US" altLang="ja-JP" sz="800" b="0" i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Aphelenchoides</a:t>
            </a:r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 sp. (environmental DNA)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110" name="Line 310">
            <a:extLst>
              <a:ext uri="{FF2B5EF4-FFF2-40B4-BE49-F238E27FC236}">
                <a16:creationId xmlns:a16="http://schemas.microsoft.com/office/drawing/2014/main" id="{B8F44ED2-2541-4381-8981-4ED39F487AF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118043" y="8296998"/>
            <a:ext cx="15945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111" name="Line 311">
            <a:extLst>
              <a:ext uri="{FF2B5EF4-FFF2-40B4-BE49-F238E27FC236}">
                <a16:creationId xmlns:a16="http://schemas.microsoft.com/office/drawing/2014/main" id="{91956553-F8FE-4D1E-8C3A-0FD1FAF9FD41}"/>
              </a:ext>
            </a:extLst>
          </p:cNvPr>
          <p:cNvSpPr>
            <a:spLocks noChangeShapeType="1"/>
          </p:cNvSpPr>
          <p:nvPr/>
        </p:nvSpPr>
        <p:spPr bwMode="auto">
          <a:xfrm>
            <a:off x="1133987" y="8250846"/>
            <a:ext cx="0" cy="94153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112" name="Line 312">
            <a:extLst>
              <a:ext uri="{FF2B5EF4-FFF2-40B4-BE49-F238E27FC236}">
                <a16:creationId xmlns:a16="http://schemas.microsoft.com/office/drawing/2014/main" id="{E15C34EE-F919-46FA-B712-E723E94A23F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118043" y="8440996"/>
            <a:ext cx="8858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113" name="Rectangle 313">
            <a:extLst>
              <a:ext uri="{FF2B5EF4-FFF2-40B4-BE49-F238E27FC236}">
                <a16:creationId xmlns:a16="http://schemas.microsoft.com/office/drawing/2014/main" id="{CCDBC329-9748-4960-BDAB-5E00027761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5363" y="8365306"/>
            <a:ext cx="1862689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 Narrow" panose="020B0606020202030204" pitchFamily="34" charset="0"/>
              </a:rPr>
              <a:t>KU525689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Aphelenchoides</a:t>
            </a:r>
            <a:r>
              <a:rPr lang="en-US" altLang="ja-JP" sz="800" dirty="0">
                <a:solidFill>
                  <a:srgbClr val="FF0000"/>
                </a:solidFill>
                <a:latin typeface="Arial Narrow" panose="020B0606020202030204" pitchFamily="34" charset="0"/>
              </a:rPr>
              <a:t> cf.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parietinus</a:t>
            </a:r>
            <a:r>
              <a:rPr lang="en-US" altLang="ja-JP" sz="800" dirty="0">
                <a:solidFill>
                  <a:srgbClr val="FF0000"/>
                </a:solidFill>
                <a:latin typeface="Arial Narrow" panose="020B0606020202030204" pitchFamily="34" charset="0"/>
              </a:rPr>
              <a:t> LC-2016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114" name="Line 314">
            <a:extLst>
              <a:ext uri="{FF2B5EF4-FFF2-40B4-BE49-F238E27FC236}">
                <a16:creationId xmlns:a16="http://schemas.microsoft.com/office/drawing/2014/main" id="{62F94CAD-D3D4-4D73-AAA4-860B412C48E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75339" y="8368998"/>
            <a:ext cx="242704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115" name="Line 315">
            <a:extLst>
              <a:ext uri="{FF2B5EF4-FFF2-40B4-BE49-F238E27FC236}">
                <a16:creationId xmlns:a16="http://schemas.microsoft.com/office/drawing/2014/main" id="{BFCBC6FE-FCB3-43C3-808A-96AD98D4305D}"/>
              </a:ext>
            </a:extLst>
          </p:cNvPr>
          <p:cNvSpPr>
            <a:spLocks noChangeShapeType="1"/>
          </p:cNvSpPr>
          <p:nvPr/>
        </p:nvSpPr>
        <p:spPr bwMode="auto">
          <a:xfrm>
            <a:off x="1118043" y="8296998"/>
            <a:ext cx="0" cy="143998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116" name="Line 316">
            <a:extLst>
              <a:ext uri="{FF2B5EF4-FFF2-40B4-BE49-F238E27FC236}">
                <a16:creationId xmlns:a16="http://schemas.microsoft.com/office/drawing/2014/main" id="{21BD77C3-9F4F-449E-B12F-1A3EC41EC3B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98603" y="7479164"/>
            <a:ext cx="676736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117" name="Line 317">
            <a:extLst>
              <a:ext uri="{FF2B5EF4-FFF2-40B4-BE49-F238E27FC236}">
                <a16:creationId xmlns:a16="http://schemas.microsoft.com/office/drawing/2014/main" id="{0972EE77-D370-4E41-BD45-56D4697A861A}"/>
              </a:ext>
            </a:extLst>
          </p:cNvPr>
          <p:cNvSpPr>
            <a:spLocks noChangeShapeType="1"/>
          </p:cNvSpPr>
          <p:nvPr/>
        </p:nvSpPr>
        <p:spPr bwMode="auto">
          <a:xfrm>
            <a:off x="875339" y="6591177"/>
            <a:ext cx="0" cy="1777821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118" name="Line 318">
            <a:extLst>
              <a:ext uri="{FF2B5EF4-FFF2-40B4-BE49-F238E27FC236}">
                <a16:creationId xmlns:a16="http://schemas.microsoft.com/office/drawing/2014/main" id="{6CBCA8C4-9DE5-452A-B07E-C1F3C71E0B6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98603" y="8536995"/>
            <a:ext cx="1330442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119" name="Rectangle 319">
            <a:extLst>
              <a:ext uri="{FF2B5EF4-FFF2-40B4-BE49-F238E27FC236}">
                <a16:creationId xmlns:a16="http://schemas.microsoft.com/office/drawing/2014/main" id="{0297F7A3-2C11-4878-BBEC-97CD74B3EA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87506" y="8461304"/>
            <a:ext cx="1553310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KT003986 </a:t>
            </a:r>
            <a:r>
              <a:rPr lang="en-US" altLang="ja-JP" sz="800" i="1" dirty="0" err="1">
                <a:solidFill>
                  <a:srgbClr val="000000"/>
                </a:solidFill>
                <a:latin typeface="Arial Narrow" panose="020B0606020202030204" pitchFamily="34" charset="0"/>
              </a:rPr>
              <a:t>Aphelenchoides</a:t>
            </a:r>
            <a:r>
              <a:rPr lang="en-US" altLang="ja-JP" sz="800" dirty="0">
                <a:solidFill>
                  <a:srgbClr val="000000"/>
                </a:solidFill>
                <a:latin typeface="Arial Narrow" panose="020B0606020202030204" pitchFamily="34" charset="0"/>
              </a:rPr>
              <a:t> sp. 1 JH-2015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120" name="Line 320">
            <a:extLst>
              <a:ext uri="{FF2B5EF4-FFF2-40B4-BE49-F238E27FC236}">
                <a16:creationId xmlns:a16="http://schemas.microsoft.com/office/drawing/2014/main" id="{7E047379-F987-4E3D-8E74-44507259BC8F}"/>
              </a:ext>
            </a:extLst>
          </p:cNvPr>
          <p:cNvSpPr>
            <a:spLocks noChangeShapeType="1"/>
          </p:cNvSpPr>
          <p:nvPr/>
        </p:nvSpPr>
        <p:spPr bwMode="auto">
          <a:xfrm>
            <a:off x="198603" y="8007157"/>
            <a:ext cx="0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121" name="Line 321">
            <a:extLst>
              <a:ext uri="{FF2B5EF4-FFF2-40B4-BE49-F238E27FC236}">
                <a16:creationId xmlns:a16="http://schemas.microsoft.com/office/drawing/2014/main" id="{D3B51526-8B45-4AD7-947D-D7F67FB9A55F}"/>
              </a:ext>
            </a:extLst>
          </p:cNvPr>
          <p:cNvSpPr>
            <a:spLocks noChangeShapeType="1"/>
          </p:cNvSpPr>
          <p:nvPr/>
        </p:nvSpPr>
        <p:spPr bwMode="auto">
          <a:xfrm>
            <a:off x="198603" y="7479163"/>
            <a:ext cx="0" cy="1151978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122" name="Line 322">
            <a:extLst>
              <a:ext uri="{FF2B5EF4-FFF2-40B4-BE49-F238E27FC236}">
                <a16:creationId xmlns:a16="http://schemas.microsoft.com/office/drawing/2014/main" id="{0087001C-2780-4D0B-BC17-0D119CD62F9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98603" y="8631148"/>
            <a:ext cx="3509462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1600">
              <a:latin typeface="Arial Narrow" panose="020B0606020202030204" pitchFamily="34" charset="0"/>
            </a:endParaRPr>
          </a:p>
        </p:txBody>
      </p:sp>
      <p:sp>
        <p:nvSpPr>
          <p:cNvPr id="123" name="Rectangle 323">
            <a:extLst>
              <a:ext uri="{FF2B5EF4-FFF2-40B4-BE49-F238E27FC236}">
                <a16:creationId xmlns:a16="http://schemas.microsoft.com/office/drawing/2014/main" id="{685F987B-07A1-4AD0-8319-A13F2EADF1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66526" y="8555456"/>
            <a:ext cx="1720023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8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 Narrow" panose="020B0606020202030204" pitchFamily="34" charset="0"/>
              </a:rPr>
              <a:t>LC369497</a:t>
            </a:r>
            <a:r>
              <a:rPr lang="ja-JP" altLang="en-US" sz="800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Robustodorus</a:t>
            </a:r>
            <a:r>
              <a:rPr lang="en-US" altLang="ja-JP" sz="800" i="1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  <a:r>
              <a:rPr lang="en-US" altLang="ja-JP" sz="800" i="1" dirty="0" err="1">
                <a:solidFill>
                  <a:srgbClr val="FF0000"/>
                </a:solidFill>
                <a:latin typeface="Arial Narrow" panose="020B0606020202030204" pitchFamily="34" charset="0"/>
              </a:rPr>
              <a:t>arachidis</a:t>
            </a:r>
            <a:r>
              <a:rPr lang="en-US" altLang="ja-JP" sz="800" i="1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  <a:r>
              <a:rPr lang="en-US" altLang="ja-JP" sz="800" dirty="0">
                <a:solidFill>
                  <a:srgbClr val="FF0000"/>
                </a:solidFill>
                <a:latin typeface="Arial Narrow" panose="020B0606020202030204" pitchFamily="34" charset="0"/>
              </a:rPr>
              <a:t>(outgroup) 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325" name="Rectangle 22">
            <a:extLst>
              <a:ext uri="{FF2B5EF4-FFF2-40B4-BE49-F238E27FC236}">
                <a16:creationId xmlns:a16="http://schemas.microsoft.com/office/drawing/2014/main" id="{DCDDE91C-2E31-4FBC-BDFB-52A4988E21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87501" y="1261355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100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326" name="Rectangle 22">
            <a:extLst>
              <a:ext uri="{FF2B5EF4-FFF2-40B4-BE49-F238E27FC236}">
                <a16:creationId xmlns:a16="http://schemas.microsoft.com/office/drawing/2014/main" id="{ADCC992F-2654-41FF-982A-DD06406BD5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53314" y="1054641"/>
            <a:ext cx="9297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90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327" name="Rectangle 22">
            <a:extLst>
              <a:ext uri="{FF2B5EF4-FFF2-40B4-BE49-F238E27FC236}">
                <a16:creationId xmlns:a16="http://schemas.microsoft.com/office/drawing/2014/main" id="{CDDABE1F-4AA5-408F-8F39-5F7BC0CF5F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10171" y="843055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100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328" name="Rectangle 22">
            <a:extLst>
              <a:ext uri="{FF2B5EF4-FFF2-40B4-BE49-F238E27FC236}">
                <a16:creationId xmlns:a16="http://schemas.microsoft.com/office/drawing/2014/main" id="{0B11FE80-15FA-4FAC-B902-91D49FD54A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71802" y="1073393"/>
            <a:ext cx="9297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56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329" name="Rectangle 22">
            <a:extLst>
              <a:ext uri="{FF2B5EF4-FFF2-40B4-BE49-F238E27FC236}">
                <a16:creationId xmlns:a16="http://schemas.microsoft.com/office/drawing/2014/main" id="{055F5612-3C86-4BB1-A117-AC7E626146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85340" y="718967"/>
            <a:ext cx="9297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67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330" name="Rectangle 22">
            <a:extLst>
              <a:ext uri="{FF2B5EF4-FFF2-40B4-BE49-F238E27FC236}">
                <a16:creationId xmlns:a16="http://schemas.microsoft.com/office/drawing/2014/main" id="{24A4EEB9-D84F-4D0C-A528-B36558B7F1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94200" y="490627"/>
            <a:ext cx="9297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62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331" name="Rectangle 22">
            <a:extLst>
              <a:ext uri="{FF2B5EF4-FFF2-40B4-BE49-F238E27FC236}">
                <a16:creationId xmlns:a16="http://schemas.microsoft.com/office/drawing/2014/main" id="{6F8DB362-E634-4D6B-95B8-E7B169402B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16895" y="216293"/>
            <a:ext cx="9297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63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332" name="Rectangle 22">
            <a:extLst>
              <a:ext uri="{FF2B5EF4-FFF2-40B4-BE49-F238E27FC236}">
                <a16:creationId xmlns:a16="http://schemas.microsoft.com/office/drawing/2014/main" id="{0FF78034-A87D-4159-AE79-C12ABFE842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01403" y="1250289"/>
            <a:ext cx="9297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92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333" name="Rectangle 22">
            <a:extLst>
              <a:ext uri="{FF2B5EF4-FFF2-40B4-BE49-F238E27FC236}">
                <a16:creationId xmlns:a16="http://schemas.microsoft.com/office/drawing/2014/main" id="{DDAC7263-A6C7-445A-95DE-0AA6EAA0DF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16643" y="1600751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100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334" name="Rectangle 22">
            <a:extLst>
              <a:ext uri="{FF2B5EF4-FFF2-40B4-BE49-F238E27FC236}">
                <a16:creationId xmlns:a16="http://schemas.microsoft.com/office/drawing/2014/main" id="{B0B70BC5-C97D-4086-BBE9-8A40B18CC7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47611" y="1667871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100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335" name="Rectangle 22">
            <a:extLst>
              <a:ext uri="{FF2B5EF4-FFF2-40B4-BE49-F238E27FC236}">
                <a16:creationId xmlns:a16="http://schemas.microsoft.com/office/drawing/2014/main" id="{646A537F-1AD6-468E-AA0A-1EE44DDE53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89793" y="1459575"/>
            <a:ext cx="9297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69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336" name="Rectangle 22">
            <a:extLst>
              <a:ext uri="{FF2B5EF4-FFF2-40B4-BE49-F238E27FC236}">
                <a16:creationId xmlns:a16="http://schemas.microsoft.com/office/drawing/2014/main" id="{5C535DBF-BB30-42CE-9E49-E9E6FD47AB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83585" y="1887245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100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337" name="Rectangle 22">
            <a:extLst>
              <a:ext uri="{FF2B5EF4-FFF2-40B4-BE49-F238E27FC236}">
                <a16:creationId xmlns:a16="http://schemas.microsoft.com/office/drawing/2014/main" id="{C265B80B-BC15-4091-87CE-F5BC04CDCE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57563" y="1673185"/>
            <a:ext cx="9297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73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338" name="Rectangle 22">
            <a:extLst>
              <a:ext uri="{FF2B5EF4-FFF2-40B4-BE49-F238E27FC236}">
                <a16:creationId xmlns:a16="http://schemas.microsoft.com/office/drawing/2014/main" id="{04A38206-FE93-4329-94BB-8DFD39B703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60245" y="2229055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100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339" name="Rectangle 22">
            <a:extLst>
              <a:ext uri="{FF2B5EF4-FFF2-40B4-BE49-F238E27FC236}">
                <a16:creationId xmlns:a16="http://schemas.microsoft.com/office/drawing/2014/main" id="{5B5815D7-9299-4771-AACC-C7EF7BFDF0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90002" y="2781640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100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340" name="Rectangle 22">
            <a:extLst>
              <a:ext uri="{FF2B5EF4-FFF2-40B4-BE49-F238E27FC236}">
                <a16:creationId xmlns:a16="http://schemas.microsoft.com/office/drawing/2014/main" id="{80AAF32A-874B-448A-9CD2-DA348DF516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30469" y="2453137"/>
            <a:ext cx="9297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56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341" name="Rectangle 22">
            <a:extLst>
              <a:ext uri="{FF2B5EF4-FFF2-40B4-BE49-F238E27FC236}">
                <a16:creationId xmlns:a16="http://schemas.microsoft.com/office/drawing/2014/main" id="{C67AC91E-CD90-41C0-8B76-47607A68CE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45805" y="2289648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100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342" name="Rectangle 22">
            <a:extLst>
              <a:ext uri="{FF2B5EF4-FFF2-40B4-BE49-F238E27FC236}">
                <a16:creationId xmlns:a16="http://schemas.microsoft.com/office/drawing/2014/main" id="{504D92EC-037A-4DD1-8AEB-84E7E41D25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81297" y="2190588"/>
            <a:ext cx="9297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58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343" name="Rectangle 22">
            <a:extLst>
              <a:ext uri="{FF2B5EF4-FFF2-40B4-BE49-F238E27FC236}">
                <a16:creationId xmlns:a16="http://schemas.microsoft.com/office/drawing/2014/main" id="{988CE8DF-CD3A-4196-BF1D-D66118E8AB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98509" y="2602328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100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344" name="Rectangle 22">
            <a:extLst>
              <a:ext uri="{FF2B5EF4-FFF2-40B4-BE49-F238E27FC236}">
                <a16:creationId xmlns:a16="http://schemas.microsoft.com/office/drawing/2014/main" id="{6926C9FC-6A36-4B1D-A9BC-09FC07168B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23545" y="4899618"/>
            <a:ext cx="9297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69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345" name="Rectangle 22">
            <a:extLst>
              <a:ext uri="{FF2B5EF4-FFF2-40B4-BE49-F238E27FC236}">
                <a16:creationId xmlns:a16="http://schemas.microsoft.com/office/drawing/2014/main" id="{C2CA9838-EB06-49F7-B633-4556F15F2D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94168" y="4431788"/>
            <a:ext cx="9297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96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346" name="Rectangle 22">
            <a:extLst>
              <a:ext uri="{FF2B5EF4-FFF2-40B4-BE49-F238E27FC236}">
                <a16:creationId xmlns:a16="http://schemas.microsoft.com/office/drawing/2014/main" id="{76509548-64DE-4734-A102-8428F7423E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52504" y="3696106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100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347" name="Rectangle 22">
            <a:extLst>
              <a:ext uri="{FF2B5EF4-FFF2-40B4-BE49-F238E27FC236}">
                <a16:creationId xmlns:a16="http://schemas.microsoft.com/office/drawing/2014/main" id="{B08279BE-7472-48EC-BD24-B079096856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80792" y="3388913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100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348" name="Rectangle 22">
            <a:extLst>
              <a:ext uri="{FF2B5EF4-FFF2-40B4-BE49-F238E27FC236}">
                <a16:creationId xmlns:a16="http://schemas.microsoft.com/office/drawing/2014/main" id="{79F3FCE9-15B9-448D-99EC-901BBAC8B5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47956" y="3503971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100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349" name="Rectangle 22">
            <a:extLst>
              <a:ext uri="{FF2B5EF4-FFF2-40B4-BE49-F238E27FC236}">
                <a16:creationId xmlns:a16="http://schemas.microsoft.com/office/drawing/2014/main" id="{D6F3F819-5E2C-478B-843B-923AD58FA3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75571" y="3277055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100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350" name="Rectangle 22">
            <a:extLst>
              <a:ext uri="{FF2B5EF4-FFF2-40B4-BE49-F238E27FC236}">
                <a16:creationId xmlns:a16="http://schemas.microsoft.com/office/drawing/2014/main" id="{7A4E8D40-2328-460C-A615-F4C57F95EB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97532" y="3253768"/>
            <a:ext cx="9297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63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351" name="Rectangle 22">
            <a:extLst>
              <a:ext uri="{FF2B5EF4-FFF2-40B4-BE49-F238E27FC236}">
                <a16:creationId xmlns:a16="http://schemas.microsoft.com/office/drawing/2014/main" id="{82C82DC4-0001-458C-AD4C-829302F9F1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18679" y="3167772"/>
            <a:ext cx="9297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76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352" name="Rectangle 22">
            <a:extLst>
              <a:ext uri="{FF2B5EF4-FFF2-40B4-BE49-F238E27FC236}">
                <a16:creationId xmlns:a16="http://schemas.microsoft.com/office/drawing/2014/main" id="{C13B441D-930B-4B73-91A6-F7D6617C41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32799" y="3688433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100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353" name="Rectangle 22">
            <a:extLst>
              <a:ext uri="{FF2B5EF4-FFF2-40B4-BE49-F238E27FC236}">
                <a16:creationId xmlns:a16="http://schemas.microsoft.com/office/drawing/2014/main" id="{B87F0CCA-A7D8-42EF-8773-D4DEE871C6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91991" y="3540399"/>
            <a:ext cx="9297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98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354" name="Rectangle 22">
            <a:extLst>
              <a:ext uri="{FF2B5EF4-FFF2-40B4-BE49-F238E27FC236}">
                <a16:creationId xmlns:a16="http://schemas.microsoft.com/office/drawing/2014/main" id="{803A678B-8AB9-4F13-A825-4A3F523B94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42078" y="4102597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100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355" name="Rectangle 22">
            <a:extLst>
              <a:ext uri="{FF2B5EF4-FFF2-40B4-BE49-F238E27FC236}">
                <a16:creationId xmlns:a16="http://schemas.microsoft.com/office/drawing/2014/main" id="{D75C36B0-6EEE-4644-B0B1-49AAEF980E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42623" y="3893227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100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356" name="Rectangle 22">
            <a:extLst>
              <a:ext uri="{FF2B5EF4-FFF2-40B4-BE49-F238E27FC236}">
                <a16:creationId xmlns:a16="http://schemas.microsoft.com/office/drawing/2014/main" id="{2E79DA53-6AD3-4512-AC12-B107D4B416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69381" y="3978690"/>
            <a:ext cx="9297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99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357" name="Rectangle 22">
            <a:extLst>
              <a:ext uri="{FF2B5EF4-FFF2-40B4-BE49-F238E27FC236}">
                <a16:creationId xmlns:a16="http://schemas.microsoft.com/office/drawing/2014/main" id="{C2EFBAB3-8669-4C68-B248-6141EE760D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41379" y="4161060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100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358" name="Rectangle 22">
            <a:extLst>
              <a:ext uri="{FF2B5EF4-FFF2-40B4-BE49-F238E27FC236}">
                <a16:creationId xmlns:a16="http://schemas.microsoft.com/office/drawing/2014/main" id="{196E47D6-E16F-4F24-B1F7-FAC8EE964F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78206" y="4358992"/>
            <a:ext cx="9297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98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359" name="Rectangle 22">
            <a:extLst>
              <a:ext uri="{FF2B5EF4-FFF2-40B4-BE49-F238E27FC236}">
                <a16:creationId xmlns:a16="http://schemas.microsoft.com/office/drawing/2014/main" id="{698B0E17-771B-4E70-B276-2641A68805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33666" y="4423272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100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360" name="Rectangle 22">
            <a:extLst>
              <a:ext uri="{FF2B5EF4-FFF2-40B4-BE49-F238E27FC236}">
                <a16:creationId xmlns:a16="http://schemas.microsoft.com/office/drawing/2014/main" id="{C3B1E0DA-CDAF-4651-B605-4206170458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43710" y="3489219"/>
            <a:ext cx="9297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94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361" name="Rectangle 22">
            <a:extLst>
              <a:ext uri="{FF2B5EF4-FFF2-40B4-BE49-F238E27FC236}">
                <a16:creationId xmlns:a16="http://schemas.microsoft.com/office/drawing/2014/main" id="{20DA37EB-CC35-4659-9DA0-04B345A255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2451" y="7354654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100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362" name="Rectangle 22">
            <a:extLst>
              <a:ext uri="{FF2B5EF4-FFF2-40B4-BE49-F238E27FC236}">
                <a16:creationId xmlns:a16="http://schemas.microsoft.com/office/drawing/2014/main" id="{309D4669-EF96-410E-9368-C290739DA8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6846" y="8164177"/>
            <a:ext cx="9297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51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363" name="Rectangle 22">
            <a:extLst>
              <a:ext uri="{FF2B5EF4-FFF2-40B4-BE49-F238E27FC236}">
                <a16:creationId xmlns:a16="http://schemas.microsoft.com/office/drawing/2014/main" id="{A4E79620-172E-43A4-AF8F-1323C9CF42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0126" y="8243544"/>
            <a:ext cx="9297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99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364" name="Rectangle 22">
            <a:extLst>
              <a:ext uri="{FF2B5EF4-FFF2-40B4-BE49-F238E27FC236}">
                <a16:creationId xmlns:a16="http://schemas.microsoft.com/office/drawing/2014/main" id="{34FBC76B-D707-4CAA-B150-9E7F4B6728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31304" y="6465313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100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365" name="Rectangle 22">
            <a:extLst>
              <a:ext uri="{FF2B5EF4-FFF2-40B4-BE49-F238E27FC236}">
                <a16:creationId xmlns:a16="http://schemas.microsoft.com/office/drawing/2014/main" id="{2543D16D-B572-44C5-9370-A3D73F0C27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22112" y="7656339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100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366" name="Rectangle 22">
            <a:extLst>
              <a:ext uri="{FF2B5EF4-FFF2-40B4-BE49-F238E27FC236}">
                <a16:creationId xmlns:a16="http://schemas.microsoft.com/office/drawing/2014/main" id="{E8F59616-8964-4986-874F-B0DFF915B2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45330" y="7506856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100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367" name="Rectangle 22">
            <a:extLst>
              <a:ext uri="{FF2B5EF4-FFF2-40B4-BE49-F238E27FC236}">
                <a16:creationId xmlns:a16="http://schemas.microsoft.com/office/drawing/2014/main" id="{ADC0FA9E-B24D-453D-B9B5-77ECD3BAEB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59047" y="7576377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100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368" name="Rectangle 22">
            <a:extLst>
              <a:ext uri="{FF2B5EF4-FFF2-40B4-BE49-F238E27FC236}">
                <a16:creationId xmlns:a16="http://schemas.microsoft.com/office/drawing/2014/main" id="{E8C8B7B2-1164-4603-A3B8-B93C30DB24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79902" y="7217013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100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369" name="Rectangle 22">
            <a:extLst>
              <a:ext uri="{FF2B5EF4-FFF2-40B4-BE49-F238E27FC236}">
                <a16:creationId xmlns:a16="http://schemas.microsoft.com/office/drawing/2014/main" id="{E1EEEDAC-D46F-4D4A-BA37-A664993C0C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81504" y="7289821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100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370" name="Rectangle 22">
            <a:extLst>
              <a:ext uri="{FF2B5EF4-FFF2-40B4-BE49-F238E27FC236}">
                <a16:creationId xmlns:a16="http://schemas.microsoft.com/office/drawing/2014/main" id="{83ADA83B-B578-4F1A-9E7B-B111D4978D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9057" y="7013887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100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371" name="Rectangle 22">
            <a:extLst>
              <a:ext uri="{FF2B5EF4-FFF2-40B4-BE49-F238E27FC236}">
                <a16:creationId xmlns:a16="http://schemas.microsoft.com/office/drawing/2014/main" id="{6866EDCC-8F8F-4CE5-A62D-D05CFA9A11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99621" y="6453298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100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372" name="Rectangle 22">
            <a:extLst>
              <a:ext uri="{FF2B5EF4-FFF2-40B4-BE49-F238E27FC236}">
                <a16:creationId xmlns:a16="http://schemas.microsoft.com/office/drawing/2014/main" id="{C68657B3-2C2A-4129-B654-8902D4B024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6425" y="6554254"/>
            <a:ext cx="9297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94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373" name="Rectangle 22">
            <a:extLst>
              <a:ext uri="{FF2B5EF4-FFF2-40B4-BE49-F238E27FC236}">
                <a16:creationId xmlns:a16="http://schemas.microsoft.com/office/drawing/2014/main" id="{FF68CC21-B7D6-4C82-9D56-328D3E4D36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69050" y="6645493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100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374" name="Rectangle 22">
            <a:extLst>
              <a:ext uri="{FF2B5EF4-FFF2-40B4-BE49-F238E27FC236}">
                <a16:creationId xmlns:a16="http://schemas.microsoft.com/office/drawing/2014/main" id="{A055A224-3C25-425A-988F-116212171A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2148" y="6730850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100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375" name="Rectangle 22">
            <a:extLst>
              <a:ext uri="{FF2B5EF4-FFF2-40B4-BE49-F238E27FC236}">
                <a16:creationId xmlns:a16="http://schemas.microsoft.com/office/drawing/2014/main" id="{3DC0AB2D-CC00-4EB6-B6C7-4B11F5FECA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67877" y="6930719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100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376" name="Rectangle 22">
            <a:extLst>
              <a:ext uri="{FF2B5EF4-FFF2-40B4-BE49-F238E27FC236}">
                <a16:creationId xmlns:a16="http://schemas.microsoft.com/office/drawing/2014/main" id="{8FF5FA7A-3661-4903-BF7A-C8F3A953B7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01489" y="6838774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100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377" name="Rectangle 22">
            <a:extLst>
              <a:ext uri="{FF2B5EF4-FFF2-40B4-BE49-F238E27FC236}">
                <a16:creationId xmlns:a16="http://schemas.microsoft.com/office/drawing/2014/main" id="{A9984CA3-78D2-4270-9BB7-06BD3CCAC1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70269" y="7090478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100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378" name="Rectangle 22">
            <a:extLst>
              <a:ext uri="{FF2B5EF4-FFF2-40B4-BE49-F238E27FC236}">
                <a16:creationId xmlns:a16="http://schemas.microsoft.com/office/drawing/2014/main" id="{405032E7-7F6D-4721-B67D-585F3FEC1C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2861" y="4738025"/>
            <a:ext cx="9297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84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379" name="Rectangle 22">
            <a:extLst>
              <a:ext uri="{FF2B5EF4-FFF2-40B4-BE49-F238E27FC236}">
                <a16:creationId xmlns:a16="http://schemas.microsoft.com/office/drawing/2014/main" id="{795C4F58-7FE2-4CD9-B400-4F7BB028CB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71413" y="5056771"/>
            <a:ext cx="9297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92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380" name="Rectangle 22">
            <a:extLst>
              <a:ext uri="{FF2B5EF4-FFF2-40B4-BE49-F238E27FC236}">
                <a16:creationId xmlns:a16="http://schemas.microsoft.com/office/drawing/2014/main" id="{EAFDF433-05FE-4DA2-ADF9-9841624B5B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53193" y="4898532"/>
            <a:ext cx="9297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97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381" name="Rectangle 22">
            <a:extLst>
              <a:ext uri="{FF2B5EF4-FFF2-40B4-BE49-F238E27FC236}">
                <a16:creationId xmlns:a16="http://schemas.microsoft.com/office/drawing/2014/main" id="{B5600273-D346-4B96-89EE-97B8FC9905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4527" y="4952448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100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382" name="Rectangle 22">
            <a:extLst>
              <a:ext uri="{FF2B5EF4-FFF2-40B4-BE49-F238E27FC236}">
                <a16:creationId xmlns:a16="http://schemas.microsoft.com/office/drawing/2014/main" id="{79330DC3-B6C7-4999-AEA6-16069C75BB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98663" y="5061727"/>
            <a:ext cx="9297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99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383" name="Rectangle 22">
            <a:extLst>
              <a:ext uri="{FF2B5EF4-FFF2-40B4-BE49-F238E27FC236}">
                <a16:creationId xmlns:a16="http://schemas.microsoft.com/office/drawing/2014/main" id="{8D95D6EB-2140-4B1F-B002-A3BEA71ED5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01179" y="5220137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100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384" name="Rectangle 22">
            <a:extLst>
              <a:ext uri="{FF2B5EF4-FFF2-40B4-BE49-F238E27FC236}">
                <a16:creationId xmlns:a16="http://schemas.microsoft.com/office/drawing/2014/main" id="{2D750EB8-4A2A-4560-B637-767A4965CD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97063" y="5381963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100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385" name="Rectangle 22">
            <a:extLst>
              <a:ext uri="{FF2B5EF4-FFF2-40B4-BE49-F238E27FC236}">
                <a16:creationId xmlns:a16="http://schemas.microsoft.com/office/drawing/2014/main" id="{6178C2C9-D33E-4251-97C3-7416B6F886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81129" y="5311775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100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386" name="Rectangle 22">
            <a:extLst>
              <a:ext uri="{FF2B5EF4-FFF2-40B4-BE49-F238E27FC236}">
                <a16:creationId xmlns:a16="http://schemas.microsoft.com/office/drawing/2014/main" id="{FB7FAF61-254E-447D-9415-FE616A3E8C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57030" y="5981404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100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387" name="Rectangle 22">
            <a:extLst>
              <a:ext uri="{FF2B5EF4-FFF2-40B4-BE49-F238E27FC236}">
                <a16:creationId xmlns:a16="http://schemas.microsoft.com/office/drawing/2014/main" id="{8FEBA419-B2D5-42BE-8F93-77E11B4406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0991" y="6147570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100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388" name="Rectangle 22">
            <a:extLst>
              <a:ext uri="{FF2B5EF4-FFF2-40B4-BE49-F238E27FC236}">
                <a16:creationId xmlns:a16="http://schemas.microsoft.com/office/drawing/2014/main" id="{6AA14942-3917-4A85-86BF-C34649AB09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69880" y="5696386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100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389" name="Rectangle 22">
            <a:extLst>
              <a:ext uri="{FF2B5EF4-FFF2-40B4-BE49-F238E27FC236}">
                <a16:creationId xmlns:a16="http://schemas.microsoft.com/office/drawing/2014/main" id="{2F0DF44A-13A2-46CA-AB73-64BA07DFFD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42657" y="5815243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100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390" name="Rectangle 22">
            <a:extLst>
              <a:ext uri="{FF2B5EF4-FFF2-40B4-BE49-F238E27FC236}">
                <a16:creationId xmlns:a16="http://schemas.microsoft.com/office/drawing/2014/main" id="{188C5FA1-8367-407F-8CA0-1E24F9E5A7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38660" y="6073566"/>
            <a:ext cx="13946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en-US" altLang="ja-JP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Narrow" panose="020B0606020202030204" pitchFamily="34" charset="0"/>
              </a:rPr>
              <a:t>100</a:t>
            </a:r>
            <a:endParaRPr kumimoji="0" lang="ja-JP" altLang="ja-JP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22446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1001</TotalTime>
  <Words>531</Words>
  <Application>Microsoft Office PowerPoint</Application>
  <PresentationFormat>画面に合わせる (4:3)</PresentationFormat>
  <Paragraphs>156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Arial</vt:lpstr>
      <vt:lpstr>Arial Narrow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nkanzaki</dc:creator>
  <cp:lastModifiedBy>Kanzaki Natsumi</cp:lastModifiedBy>
  <cp:revision>44</cp:revision>
  <cp:lastPrinted>2020-10-30T05:01:00Z</cp:lastPrinted>
  <dcterms:created xsi:type="dcterms:W3CDTF">2020-10-27T01:02:23Z</dcterms:created>
  <dcterms:modified xsi:type="dcterms:W3CDTF">2021-02-17T02:30:28Z</dcterms:modified>
</cp:coreProperties>
</file>