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1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41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37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79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64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579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83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92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340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942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991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866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01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Line 5">
            <a:extLst>
              <a:ext uri="{FF2B5EF4-FFF2-40B4-BE49-F238E27FC236}">
                <a16:creationId xmlns:a16="http://schemas.microsoft.com/office/drawing/2014/main" id="{B79FA576-D5DB-4A1C-ABE1-64BECC2A8E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22562" y="9058198"/>
            <a:ext cx="77209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79" name="Rectangle 6">
            <a:extLst>
              <a:ext uri="{FF2B5EF4-FFF2-40B4-BE49-F238E27FC236}">
                <a16:creationId xmlns:a16="http://schemas.microsoft.com/office/drawing/2014/main" id="{BC4835CB-598D-463D-883C-76582F003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639" y="8904914"/>
            <a:ext cx="19588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10% variation within 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ca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0.8 kb of aligned D2-D3 LSU</a:t>
            </a:r>
          </a:p>
        </p:txBody>
      </p:sp>
      <p:sp>
        <p:nvSpPr>
          <p:cNvPr id="180" name="Line 7">
            <a:extLst>
              <a:ext uri="{FF2B5EF4-FFF2-40B4-BE49-F238E27FC236}">
                <a16:creationId xmlns:a16="http://schemas.microsoft.com/office/drawing/2014/main" id="{637583C2-E857-4245-ACA3-4B72F5DA084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65387" y="146243"/>
            <a:ext cx="923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81" name="Rectangle 8">
            <a:extLst>
              <a:ext uri="{FF2B5EF4-FFF2-40B4-BE49-F238E27FC236}">
                <a16:creationId xmlns:a16="http://schemas.microsoft.com/office/drawing/2014/main" id="{E4322316-6AC0-4593-8615-BBEF9A3A9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5577" y="67684"/>
            <a:ext cx="133049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KY964618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BE1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2" name="Line 9">
            <a:extLst>
              <a:ext uri="{FF2B5EF4-FFF2-40B4-BE49-F238E27FC236}">
                <a16:creationId xmlns:a16="http://schemas.microsoft.com/office/drawing/2014/main" id="{BC5EF83D-9145-409C-964E-6F9EE34460E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65387" y="234381"/>
            <a:ext cx="2770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83" name="Rectangle 10">
            <a:extLst>
              <a:ext uri="{FF2B5EF4-FFF2-40B4-BE49-F238E27FC236}">
                <a16:creationId xmlns:a16="http://schemas.microsoft.com/office/drawing/2014/main" id="{966B3BA0-4300-4FE9-9DDA-F58B385CF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5895" y="155822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KY769080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Asp2890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4" name="Line 11">
            <a:extLst>
              <a:ext uri="{FF2B5EF4-FFF2-40B4-BE49-F238E27FC236}">
                <a16:creationId xmlns:a16="http://schemas.microsoft.com/office/drawing/2014/main" id="{85384622-EB4C-4C25-8CD8-7D57D6F1A23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7623" y="190311"/>
            <a:ext cx="72776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85" name="Line 12">
            <a:extLst>
              <a:ext uri="{FF2B5EF4-FFF2-40B4-BE49-F238E27FC236}">
                <a16:creationId xmlns:a16="http://schemas.microsoft.com/office/drawing/2014/main" id="{F001509E-AB55-45A1-A423-DD8319467838}"/>
              </a:ext>
            </a:extLst>
          </p:cNvPr>
          <p:cNvSpPr>
            <a:spLocks noChangeShapeType="1"/>
          </p:cNvSpPr>
          <p:nvPr/>
        </p:nvSpPr>
        <p:spPr bwMode="auto">
          <a:xfrm>
            <a:off x="4365387" y="146243"/>
            <a:ext cx="0" cy="881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86" name="Line 13">
            <a:extLst>
              <a:ext uri="{FF2B5EF4-FFF2-40B4-BE49-F238E27FC236}">
                <a16:creationId xmlns:a16="http://schemas.microsoft.com/office/drawing/2014/main" id="{0BF70BD0-6645-4666-8B9F-242D32845C5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8054" y="324434"/>
            <a:ext cx="2586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87" name="Rectangle 14">
            <a:extLst>
              <a:ext uri="{FF2B5EF4-FFF2-40B4-BE49-F238E27FC236}">
                <a16:creationId xmlns:a16="http://schemas.microsoft.com/office/drawing/2014/main" id="{337B091E-EEEB-4766-BC65-A52C531BF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4869" y="245877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KY769081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Asp3187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8" name="Line 15">
            <a:extLst>
              <a:ext uri="{FF2B5EF4-FFF2-40B4-BE49-F238E27FC236}">
                <a16:creationId xmlns:a16="http://schemas.microsoft.com/office/drawing/2014/main" id="{4F9FF93D-683D-4182-8C39-B2F4F70061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8054" y="414489"/>
            <a:ext cx="2216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89" name="Rectangle 16">
            <a:extLst>
              <a:ext uri="{FF2B5EF4-FFF2-40B4-BE49-F238E27FC236}">
                <a16:creationId xmlns:a16="http://schemas.microsoft.com/office/drawing/2014/main" id="{0EB8295B-3A17-42D4-BFA7-11D71D69E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021" y="335931"/>
            <a:ext cx="148758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KY964621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E2133-2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0" name="Line 17">
            <a:extLst>
              <a:ext uri="{FF2B5EF4-FFF2-40B4-BE49-F238E27FC236}">
                <a16:creationId xmlns:a16="http://schemas.microsoft.com/office/drawing/2014/main" id="{F949A8F8-3A22-4B93-AADA-801AF6805E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7623" y="368504"/>
            <a:ext cx="142043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91" name="Line 18">
            <a:extLst>
              <a:ext uri="{FF2B5EF4-FFF2-40B4-BE49-F238E27FC236}">
                <a16:creationId xmlns:a16="http://schemas.microsoft.com/office/drawing/2014/main" id="{2897901A-53FC-4EB5-867F-65F40F078DE1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8054" y="324434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92" name="Line 19">
            <a:extLst>
              <a:ext uri="{FF2B5EF4-FFF2-40B4-BE49-F238E27FC236}">
                <a16:creationId xmlns:a16="http://schemas.microsoft.com/office/drawing/2014/main" id="{EA6C8D7F-7A7E-4374-B811-E0AB1DB385B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03295" y="278449"/>
            <a:ext cx="33432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93" name="Line 20">
            <a:extLst>
              <a:ext uri="{FF2B5EF4-FFF2-40B4-BE49-F238E27FC236}">
                <a16:creationId xmlns:a16="http://schemas.microsoft.com/office/drawing/2014/main" id="{DADF4AA8-6FA2-4CB5-9439-B9A73C4DB368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7623" y="190311"/>
            <a:ext cx="0" cy="17819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94" name="Line 21">
            <a:extLst>
              <a:ext uri="{FF2B5EF4-FFF2-40B4-BE49-F238E27FC236}">
                <a16:creationId xmlns:a16="http://schemas.microsoft.com/office/drawing/2014/main" id="{D07A7E64-E7E1-4FA4-86C9-8AD3C5EFAB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03295" y="504543"/>
            <a:ext cx="99559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95" name="Rectangle 22">
            <a:extLst>
              <a:ext uri="{FF2B5EF4-FFF2-40B4-BE49-F238E27FC236}">
                <a16:creationId xmlns:a16="http://schemas.microsoft.com/office/drawing/2014/main" id="{D826E83F-934A-4F90-B40D-FB36D5C92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9845" y="425985"/>
            <a:ext cx="154850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KY769086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Asp75747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6" name="Line 23">
            <a:extLst>
              <a:ext uri="{FF2B5EF4-FFF2-40B4-BE49-F238E27FC236}">
                <a16:creationId xmlns:a16="http://schemas.microsoft.com/office/drawing/2014/main" id="{1E875098-C374-4D17-A1F3-3B4550D850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85079" y="389580"/>
            <a:ext cx="11821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97" name="Line 24">
            <a:extLst>
              <a:ext uri="{FF2B5EF4-FFF2-40B4-BE49-F238E27FC236}">
                <a16:creationId xmlns:a16="http://schemas.microsoft.com/office/drawing/2014/main" id="{652DB2F0-A21E-4512-BD63-C482AC731117}"/>
              </a:ext>
            </a:extLst>
          </p:cNvPr>
          <p:cNvSpPr>
            <a:spLocks noChangeShapeType="1"/>
          </p:cNvSpPr>
          <p:nvPr/>
        </p:nvSpPr>
        <p:spPr bwMode="auto">
          <a:xfrm>
            <a:off x="3303295" y="278449"/>
            <a:ext cx="0" cy="22609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98" name="Line 25">
            <a:extLst>
              <a:ext uri="{FF2B5EF4-FFF2-40B4-BE49-F238E27FC236}">
                <a16:creationId xmlns:a16="http://schemas.microsoft.com/office/drawing/2014/main" id="{836778A5-1D02-401D-B70F-E1E3CFFD521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85079" y="592681"/>
            <a:ext cx="80903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99" name="Rectangle 26">
            <a:extLst>
              <a:ext uri="{FF2B5EF4-FFF2-40B4-BE49-F238E27FC236}">
                <a16:creationId xmlns:a16="http://schemas.microsoft.com/office/drawing/2014/main" id="{2FD6A422-8889-4251-9E8F-BE5D44180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071" y="514124"/>
            <a:ext cx="151644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MF346871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RH-2018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0" name="Line 27">
            <a:extLst>
              <a:ext uri="{FF2B5EF4-FFF2-40B4-BE49-F238E27FC236}">
                <a16:creationId xmlns:a16="http://schemas.microsoft.com/office/drawing/2014/main" id="{D00CCB29-1851-466A-A522-D1FC0DA1F2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85335" y="491131"/>
            <a:ext cx="9974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01" name="Line 28">
            <a:extLst>
              <a:ext uri="{FF2B5EF4-FFF2-40B4-BE49-F238E27FC236}">
                <a16:creationId xmlns:a16="http://schemas.microsoft.com/office/drawing/2014/main" id="{D8C99D18-5A70-4C60-8D0B-60E0779419FC}"/>
              </a:ext>
            </a:extLst>
          </p:cNvPr>
          <p:cNvSpPr>
            <a:spLocks noChangeShapeType="1"/>
          </p:cNvSpPr>
          <p:nvPr/>
        </p:nvSpPr>
        <p:spPr bwMode="auto">
          <a:xfrm>
            <a:off x="3185079" y="389580"/>
            <a:ext cx="0" cy="20310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02" name="Line 29">
            <a:extLst>
              <a:ext uri="{FF2B5EF4-FFF2-40B4-BE49-F238E27FC236}">
                <a16:creationId xmlns:a16="http://schemas.microsoft.com/office/drawing/2014/main" id="{DBD21F1D-D946-4439-91AD-6348D06D102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85335" y="682736"/>
            <a:ext cx="64464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03" name="Rectangle 30">
            <a:extLst>
              <a:ext uri="{FF2B5EF4-FFF2-40B4-BE49-F238E27FC236}">
                <a16:creationId xmlns:a16="http://schemas.microsoft.com/office/drawing/2014/main" id="{ABEFA205-7E37-46FC-BF3F-86A7066A9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2781" y="604177"/>
            <a:ext cx="13673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MN702965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Sh-1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4" name="Line 31">
            <a:extLst>
              <a:ext uri="{FF2B5EF4-FFF2-40B4-BE49-F238E27FC236}">
                <a16:creationId xmlns:a16="http://schemas.microsoft.com/office/drawing/2014/main" id="{E072F242-5522-4B28-9AF3-65326400F99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72662" y="586933"/>
            <a:ext cx="11267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05" name="Line 32">
            <a:extLst>
              <a:ext uri="{FF2B5EF4-FFF2-40B4-BE49-F238E27FC236}">
                <a16:creationId xmlns:a16="http://schemas.microsoft.com/office/drawing/2014/main" id="{9CAFBA9B-A7EA-477D-9C00-40672EA6DC22}"/>
              </a:ext>
            </a:extLst>
          </p:cNvPr>
          <p:cNvSpPr>
            <a:spLocks noChangeShapeType="1"/>
          </p:cNvSpPr>
          <p:nvPr/>
        </p:nvSpPr>
        <p:spPr bwMode="auto">
          <a:xfrm>
            <a:off x="3085335" y="491131"/>
            <a:ext cx="0" cy="19160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06" name="Line 33">
            <a:extLst>
              <a:ext uri="{FF2B5EF4-FFF2-40B4-BE49-F238E27FC236}">
                <a16:creationId xmlns:a16="http://schemas.microsoft.com/office/drawing/2014/main" id="{48EA75EC-C453-4832-9D5C-1562D608D79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8762" y="772789"/>
            <a:ext cx="110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07" name="Rectangle 34">
            <a:extLst>
              <a:ext uri="{FF2B5EF4-FFF2-40B4-BE49-F238E27FC236}">
                <a16:creationId xmlns:a16="http://schemas.microsoft.com/office/drawing/2014/main" id="{0A0B97B1-23A9-4BC4-84EA-AE512E7B0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0800" y="694232"/>
            <a:ext cx="13801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MK292123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08" name="Line 35">
            <a:extLst>
              <a:ext uri="{FF2B5EF4-FFF2-40B4-BE49-F238E27FC236}">
                <a16:creationId xmlns:a16="http://schemas.microsoft.com/office/drawing/2014/main" id="{9329ED7B-F130-4978-BBFD-DDDA9259DD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8762" y="862844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09" name="Rectangle 36">
            <a:extLst>
              <a:ext uri="{FF2B5EF4-FFF2-40B4-BE49-F238E27FC236}">
                <a16:creationId xmlns:a16="http://schemas.microsoft.com/office/drawing/2014/main" id="{74BD10B5-C115-42E9-B5C6-0FCB018E4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8952" y="784286"/>
            <a:ext cx="13801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MK077677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10" name="Line 37">
            <a:extLst>
              <a:ext uri="{FF2B5EF4-FFF2-40B4-BE49-F238E27FC236}">
                <a16:creationId xmlns:a16="http://schemas.microsoft.com/office/drawing/2014/main" id="{FC694200-749C-4E63-A6AE-247D9028FC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22902" y="816859"/>
            <a:ext cx="2586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11" name="Line 38">
            <a:extLst>
              <a:ext uri="{FF2B5EF4-FFF2-40B4-BE49-F238E27FC236}">
                <a16:creationId xmlns:a16="http://schemas.microsoft.com/office/drawing/2014/main" id="{3C87B408-4BC7-4C06-B231-04D4B5A30D36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8762" y="772789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12" name="Line 39">
            <a:extLst>
              <a:ext uri="{FF2B5EF4-FFF2-40B4-BE49-F238E27FC236}">
                <a16:creationId xmlns:a16="http://schemas.microsoft.com/office/drawing/2014/main" id="{3A4A5F4E-2540-4AF0-BC16-DC7B62FDC0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22902" y="952898"/>
            <a:ext cx="184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13" name="Rectangle 40">
            <a:extLst>
              <a:ext uri="{FF2B5EF4-FFF2-40B4-BE49-F238E27FC236}">
                <a16:creationId xmlns:a16="http://schemas.microsoft.com/office/drawing/2014/main" id="{13F06A43-5888-4023-BADD-6EEDC7A62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2329" y="874340"/>
            <a:ext cx="1365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AB368540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14" name="Line 41">
            <a:extLst>
              <a:ext uri="{FF2B5EF4-FFF2-40B4-BE49-F238E27FC236}">
                <a16:creationId xmlns:a16="http://schemas.microsoft.com/office/drawing/2014/main" id="{54414CEF-CE2A-428B-A73A-BE3B3519274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50808" y="883920"/>
            <a:ext cx="77209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15" name="Line 42">
            <a:extLst>
              <a:ext uri="{FF2B5EF4-FFF2-40B4-BE49-F238E27FC236}">
                <a16:creationId xmlns:a16="http://schemas.microsoft.com/office/drawing/2014/main" id="{EF5C2C05-4F5C-4D5D-B1D4-82E025D832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322902" y="816859"/>
            <a:ext cx="0" cy="13604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16" name="Line 43">
            <a:extLst>
              <a:ext uri="{FF2B5EF4-FFF2-40B4-BE49-F238E27FC236}">
                <a16:creationId xmlns:a16="http://schemas.microsoft.com/office/drawing/2014/main" id="{DA49193E-998B-4529-8FE9-EE8ACA8D82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50808" y="1042953"/>
            <a:ext cx="69082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17" name="Rectangle 44">
            <a:extLst>
              <a:ext uri="{FF2B5EF4-FFF2-40B4-BE49-F238E27FC236}">
                <a16:creationId xmlns:a16="http://schemas.microsoft.com/office/drawing/2014/main" id="{4B7956E4-3262-4DA5-80EE-41FDA6443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4431" y="964394"/>
            <a:ext cx="141384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KY964620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E2122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8" name="Line 45">
            <a:extLst>
              <a:ext uri="{FF2B5EF4-FFF2-40B4-BE49-F238E27FC236}">
                <a16:creationId xmlns:a16="http://schemas.microsoft.com/office/drawing/2014/main" id="{FD769E1F-0C6C-4B59-BB3F-7B224F9F96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37054" y="964394"/>
            <a:ext cx="41375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19" name="Line 46">
            <a:extLst>
              <a:ext uri="{FF2B5EF4-FFF2-40B4-BE49-F238E27FC236}">
                <a16:creationId xmlns:a16="http://schemas.microsoft.com/office/drawing/2014/main" id="{F095EDF8-67C1-41EE-ACCA-632AD0010DF5}"/>
              </a:ext>
            </a:extLst>
          </p:cNvPr>
          <p:cNvSpPr>
            <a:spLocks noChangeShapeType="1"/>
          </p:cNvSpPr>
          <p:nvPr/>
        </p:nvSpPr>
        <p:spPr bwMode="auto">
          <a:xfrm>
            <a:off x="3550808" y="883920"/>
            <a:ext cx="0" cy="1590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20" name="Line 47">
            <a:extLst>
              <a:ext uri="{FF2B5EF4-FFF2-40B4-BE49-F238E27FC236}">
                <a16:creationId xmlns:a16="http://schemas.microsoft.com/office/drawing/2014/main" id="{269CDA6A-1B45-4C18-B41E-E7D0AECDCD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81698" y="1131091"/>
            <a:ext cx="3694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21" name="Rectangle 48">
            <a:extLst>
              <a:ext uri="{FF2B5EF4-FFF2-40B4-BE49-F238E27FC236}">
                <a16:creationId xmlns:a16="http://schemas.microsoft.com/office/drawing/2014/main" id="{F2A65059-76B3-4A98-9B55-A012470E5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1442" y="1052532"/>
            <a:ext cx="150682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MN396876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JC-2019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22" name="Line 49">
            <a:extLst>
              <a:ext uri="{FF2B5EF4-FFF2-40B4-BE49-F238E27FC236}">
                <a16:creationId xmlns:a16="http://schemas.microsoft.com/office/drawing/2014/main" id="{72D1C580-EF42-4228-B32A-F4A0E5D73B8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81698" y="1221144"/>
            <a:ext cx="5356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23" name="Rectangle 50">
            <a:extLst>
              <a:ext uri="{FF2B5EF4-FFF2-40B4-BE49-F238E27FC236}">
                <a16:creationId xmlns:a16="http://schemas.microsoft.com/office/drawing/2014/main" id="{3DB40772-9F65-43AE-9DD3-E2DD035D2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8066" y="1142587"/>
            <a:ext cx="150682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MN396878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JC-2019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24" name="Line 51">
            <a:extLst>
              <a:ext uri="{FF2B5EF4-FFF2-40B4-BE49-F238E27FC236}">
                <a16:creationId xmlns:a16="http://schemas.microsoft.com/office/drawing/2014/main" id="{403D282E-3744-4EB4-8AF5-E36DD968825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63227" y="1175159"/>
            <a:ext cx="184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25" name="Line 52">
            <a:extLst>
              <a:ext uri="{FF2B5EF4-FFF2-40B4-BE49-F238E27FC236}">
                <a16:creationId xmlns:a16="http://schemas.microsoft.com/office/drawing/2014/main" id="{7E089D70-FB30-4A1F-BD15-A5792B90DA7D}"/>
              </a:ext>
            </a:extLst>
          </p:cNvPr>
          <p:cNvSpPr>
            <a:spLocks noChangeShapeType="1"/>
          </p:cNvSpPr>
          <p:nvPr/>
        </p:nvSpPr>
        <p:spPr bwMode="auto">
          <a:xfrm>
            <a:off x="3781698" y="1131091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26" name="Line 53">
            <a:extLst>
              <a:ext uri="{FF2B5EF4-FFF2-40B4-BE49-F238E27FC236}">
                <a16:creationId xmlns:a16="http://schemas.microsoft.com/office/drawing/2014/main" id="{E4FE01D7-7A33-418F-9629-24508B412A9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63227" y="1311199"/>
            <a:ext cx="7757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27" name="Rectangle 54">
            <a:extLst>
              <a:ext uri="{FF2B5EF4-FFF2-40B4-BE49-F238E27FC236}">
                <a16:creationId xmlns:a16="http://schemas.microsoft.com/office/drawing/2014/main" id="{9EB1A009-6B73-40CE-B00E-BCC071BE98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1760" y="1232641"/>
            <a:ext cx="150682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MN396877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JC-2019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28" name="Line 55">
            <a:extLst>
              <a:ext uri="{FF2B5EF4-FFF2-40B4-BE49-F238E27FC236}">
                <a16:creationId xmlns:a16="http://schemas.microsoft.com/office/drawing/2014/main" id="{D7DD06AE-9DB4-4A77-8B80-0ED89C9621B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37054" y="1244137"/>
            <a:ext cx="62617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29" name="Line 56">
            <a:extLst>
              <a:ext uri="{FF2B5EF4-FFF2-40B4-BE49-F238E27FC236}">
                <a16:creationId xmlns:a16="http://schemas.microsoft.com/office/drawing/2014/main" id="{9BD99658-FF66-4E5F-9E18-5517D3104079}"/>
              </a:ext>
            </a:extLst>
          </p:cNvPr>
          <p:cNvSpPr>
            <a:spLocks noChangeShapeType="1"/>
          </p:cNvSpPr>
          <p:nvPr/>
        </p:nvSpPr>
        <p:spPr bwMode="auto">
          <a:xfrm>
            <a:off x="3763227" y="1175159"/>
            <a:ext cx="0" cy="13604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30" name="Line 57">
            <a:extLst>
              <a:ext uri="{FF2B5EF4-FFF2-40B4-BE49-F238E27FC236}">
                <a16:creationId xmlns:a16="http://schemas.microsoft.com/office/drawing/2014/main" id="{6901A110-95CE-40DE-B2F3-CFE2360576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72662" y="1104266"/>
            <a:ext cx="16439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31" name="Line 58">
            <a:extLst>
              <a:ext uri="{FF2B5EF4-FFF2-40B4-BE49-F238E27FC236}">
                <a16:creationId xmlns:a16="http://schemas.microsoft.com/office/drawing/2014/main" id="{0D5B473A-ED61-494D-A995-348D8A4BF6EA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7054" y="964394"/>
            <a:ext cx="0" cy="27974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32" name="Line 59">
            <a:extLst>
              <a:ext uri="{FF2B5EF4-FFF2-40B4-BE49-F238E27FC236}">
                <a16:creationId xmlns:a16="http://schemas.microsoft.com/office/drawing/2014/main" id="{DF5C2DC6-ED94-4E67-A0FF-BE8C4FE754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96929" y="845599"/>
            <a:ext cx="7573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33" name="Line 60">
            <a:extLst>
              <a:ext uri="{FF2B5EF4-FFF2-40B4-BE49-F238E27FC236}">
                <a16:creationId xmlns:a16="http://schemas.microsoft.com/office/drawing/2014/main" id="{F87DC1AA-347F-4B1C-B9EE-D50276F3CA29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2662" y="586933"/>
            <a:ext cx="0" cy="5173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34" name="Line 61">
            <a:extLst>
              <a:ext uri="{FF2B5EF4-FFF2-40B4-BE49-F238E27FC236}">
                <a16:creationId xmlns:a16="http://schemas.microsoft.com/office/drawing/2014/main" id="{F99BA714-C903-430F-9F1F-EE0CF4FD46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21510" y="1401253"/>
            <a:ext cx="1477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35" name="Rectangle 62">
            <a:extLst>
              <a:ext uri="{FF2B5EF4-FFF2-40B4-BE49-F238E27FC236}">
                <a16:creationId xmlns:a16="http://schemas.microsoft.com/office/drawing/2014/main" id="{2AAC4EE6-E2D5-49F3-96C5-413030687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9089" y="1322695"/>
            <a:ext cx="13625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KY689005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6Asp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36" name="Line 63">
            <a:extLst>
              <a:ext uri="{FF2B5EF4-FFF2-40B4-BE49-F238E27FC236}">
                <a16:creationId xmlns:a16="http://schemas.microsoft.com/office/drawing/2014/main" id="{9A8D00DF-D1A9-4C42-BB16-48921BC6637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21510" y="1491308"/>
            <a:ext cx="184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37" name="Rectangle 64">
            <a:extLst>
              <a:ext uri="{FF2B5EF4-FFF2-40B4-BE49-F238E27FC236}">
                <a16:creationId xmlns:a16="http://schemas.microsoft.com/office/drawing/2014/main" id="{20C512E5-47A0-4EA9-BC8B-83211AFF6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0937" y="1412749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KY769075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Asp86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38" name="Line 65">
            <a:extLst>
              <a:ext uri="{FF2B5EF4-FFF2-40B4-BE49-F238E27FC236}">
                <a16:creationId xmlns:a16="http://schemas.microsoft.com/office/drawing/2014/main" id="{ADF7A626-1CB9-4FE8-A56F-E9A852EFF2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96929" y="1445323"/>
            <a:ext cx="52458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39" name="Line 66">
            <a:extLst>
              <a:ext uri="{FF2B5EF4-FFF2-40B4-BE49-F238E27FC236}">
                <a16:creationId xmlns:a16="http://schemas.microsoft.com/office/drawing/2014/main" id="{79F19532-255C-4565-90AE-72D759AF7B8B}"/>
              </a:ext>
            </a:extLst>
          </p:cNvPr>
          <p:cNvSpPr>
            <a:spLocks noChangeShapeType="1"/>
          </p:cNvSpPr>
          <p:nvPr/>
        </p:nvSpPr>
        <p:spPr bwMode="auto">
          <a:xfrm>
            <a:off x="3421510" y="1401253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40" name="Line 67">
            <a:extLst>
              <a:ext uri="{FF2B5EF4-FFF2-40B4-BE49-F238E27FC236}">
                <a16:creationId xmlns:a16="http://schemas.microsoft.com/office/drawing/2014/main" id="{5789A60E-3F3C-45BA-A5BA-5B158F5634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7569" y="1144503"/>
            <a:ext cx="24936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41" name="Line 68">
            <a:extLst>
              <a:ext uri="{FF2B5EF4-FFF2-40B4-BE49-F238E27FC236}">
                <a16:creationId xmlns:a16="http://schemas.microsoft.com/office/drawing/2014/main" id="{F883DB81-38F9-4AFE-85B8-7BABCA6EAD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6929" y="845599"/>
            <a:ext cx="0" cy="59972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42" name="Line 69">
            <a:extLst>
              <a:ext uri="{FF2B5EF4-FFF2-40B4-BE49-F238E27FC236}">
                <a16:creationId xmlns:a16="http://schemas.microsoft.com/office/drawing/2014/main" id="{E31529E6-7448-44B2-9475-10581B705CF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7569" y="1581361"/>
            <a:ext cx="82935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43" name="Rectangle 70">
            <a:extLst>
              <a:ext uri="{FF2B5EF4-FFF2-40B4-BE49-F238E27FC236}">
                <a16:creationId xmlns:a16="http://schemas.microsoft.com/office/drawing/2014/main" id="{A8CA6977-D724-4CF4-8404-D3E05D277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9725" y="1500887"/>
            <a:ext cx="141384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KU738610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Iran02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44" name="Line 71">
            <a:extLst>
              <a:ext uri="{FF2B5EF4-FFF2-40B4-BE49-F238E27FC236}">
                <a16:creationId xmlns:a16="http://schemas.microsoft.com/office/drawing/2014/main" id="{C60DF824-6AD9-407D-A70C-AD071F1D5A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36173" y="1361016"/>
            <a:ext cx="61139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45" name="Line 72">
            <a:extLst>
              <a:ext uri="{FF2B5EF4-FFF2-40B4-BE49-F238E27FC236}">
                <a16:creationId xmlns:a16="http://schemas.microsoft.com/office/drawing/2014/main" id="{CAB461D4-948C-4522-B1C7-C0CE02D43174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7569" y="1144503"/>
            <a:ext cx="0" cy="43685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46" name="Line 73">
            <a:extLst>
              <a:ext uri="{FF2B5EF4-FFF2-40B4-BE49-F238E27FC236}">
                <a16:creationId xmlns:a16="http://schemas.microsoft.com/office/drawing/2014/main" id="{4FE843BD-A926-40DA-BF79-A5C8A2DFFC0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81498" y="1669499"/>
            <a:ext cx="7757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47" name="Rectangle 74">
            <a:extLst>
              <a:ext uri="{FF2B5EF4-FFF2-40B4-BE49-F238E27FC236}">
                <a16:creationId xmlns:a16="http://schemas.microsoft.com/office/drawing/2014/main" id="{F41C7BE5-ECDB-4DE4-A2CB-27DAD8CEB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1879" y="1590942"/>
            <a:ext cx="147476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MN073503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Asp235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48" name="Line 75">
            <a:extLst>
              <a:ext uri="{FF2B5EF4-FFF2-40B4-BE49-F238E27FC236}">
                <a16:creationId xmlns:a16="http://schemas.microsoft.com/office/drawing/2014/main" id="{050718A2-C6E4-4A6B-9F70-9359E383B5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81498" y="1759554"/>
            <a:ext cx="13484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49" name="Rectangle 76">
            <a:extLst>
              <a:ext uri="{FF2B5EF4-FFF2-40B4-BE49-F238E27FC236}">
                <a16:creationId xmlns:a16="http://schemas.microsoft.com/office/drawing/2014/main" id="{100D7949-FFD1-41CE-B0CE-BD27DB8323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9140" y="1680996"/>
            <a:ext cx="151163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MT412121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Asp7763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50" name="Line 77">
            <a:extLst>
              <a:ext uri="{FF2B5EF4-FFF2-40B4-BE49-F238E27FC236}">
                <a16:creationId xmlns:a16="http://schemas.microsoft.com/office/drawing/2014/main" id="{CF5C1C8D-5FC6-46C4-A431-2722BEDE728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50354" y="1713569"/>
            <a:ext cx="13114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51" name="Line 78">
            <a:extLst>
              <a:ext uri="{FF2B5EF4-FFF2-40B4-BE49-F238E27FC236}">
                <a16:creationId xmlns:a16="http://schemas.microsoft.com/office/drawing/2014/main" id="{4F250C35-99F9-49E2-A5BA-571C6ECDABB2}"/>
              </a:ext>
            </a:extLst>
          </p:cNvPr>
          <p:cNvSpPr>
            <a:spLocks noChangeShapeType="1"/>
          </p:cNvSpPr>
          <p:nvPr/>
        </p:nvSpPr>
        <p:spPr bwMode="auto">
          <a:xfrm>
            <a:off x="4581498" y="1669499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52" name="Line 79">
            <a:extLst>
              <a:ext uri="{FF2B5EF4-FFF2-40B4-BE49-F238E27FC236}">
                <a16:creationId xmlns:a16="http://schemas.microsoft.com/office/drawing/2014/main" id="{1B1C3593-C206-4600-B2ED-3FF7836C5A5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50354" y="1849608"/>
            <a:ext cx="53751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53" name="Rectangle 80">
            <a:extLst>
              <a:ext uri="{FF2B5EF4-FFF2-40B4-BE49-F238E27FC236}">
                <a16:creationId xmlns:a16="http://schemas.microsoft.com/office/drawing/2014/main" id="{410A01CC-371A-4138-930B-2C76245F02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48819" y="1771051"/>
            <a:ext cx="13625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KY689006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8Asp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54" name="Line 81">
            <a:extLst>
              <a:ext uri="{FF2B5EF4-FFF2-40B4-BE49-F238E27FC236}">
                <a16:creationId xmlns:a16="http://schemas.microsoft.com/office/drawing/2014/main" id="{1E1A8DB9-12EC-458D-B3D6-30F497852D9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80675" y="1782547"/>
            <a:ext cx="26967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55" name="Line 82">
            <a:extLst>
              <a:ext uri="{FF2B5EF4-FFF2-40B4-BE49-F238E27FC236}">
                <a16:creationId xmlns:a16="http://schemas.microsoft.com/office/drawing/2014/main" id="{B6AEDD32-7F17-4525-B6D0-1A43269D2899}"/>
              </a:ext>
            </a:extLst>
          </p:cNvPr>
          <p:cNvSpPr>
            <a:spLocks noChangeShapeType="1"/>
          </p:cNvSpPr>
          <p:nvPr/>
        </p:nvSpPr>
        <p:spPr bwMode="auto">
          <a:xfrm>
            <a:off x="4450354" y="1713569"/>
            <a:ext cx="0" cy="13604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56" name="Line 83">
            <a:extLst>
              <a:ext uri="{FF2B5EF4-FFF2-40B4-BE49-F238E27FC236}">
                <a16:creationId xmlns:a16="http://schemas.microsoft.com/office/drawing/2014/main" id="{B506E319-23DB-4892-9B0B-5A355D9EFB2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80675" y="1939663"/>
            <a:ext cx="3324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57" name="Rectangle 84">
            <a:extLst>
              <a:ext uri="{FF2B5EF4-FFF2-40B4-BE49-F238E27FC236}">
                <a16:creationId xmlns:a16="http://schemas.microsoft.com/office/drawing/2014/main" id="{16F45932-AD43-4E46-8550-2EE357142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4877" y="1861104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KY689009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14Asp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58" name="Line 85">
            <a:extLst>
              <a:ext uri="{FF2B5EF4-FFF2-40B4-BE49-F238E27FC236}">
                <a16:creationId xmlns:a16="http://schemas.microsoft.com/office/drawing/2014/main" id="{788A772A-F453-4404-A047-6D5569A6D0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21567" y="1861104"/>
            <a:ext cx="5910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59" name="Line 86">
            <a:extLst>
              <a:ext uri="{FF2B5EF4-FFF2-40B4-BE49-F238E27FC236}">
                <a16:creationId xmlns:a16="http://schemas.microsoft.com/office/drawing/2014/main" id="{2157D9DF-32CF-4C26-AA63-61AB890CD3C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80675" y="1782547"/>
            <a:ext cx="0" cy="15711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60" name="Line 87">
            <a:extLst>
              <a:ext uri="{FF2B5EF4-FFF2-40B4-BE49-F238E27FC236}">
                <a16:creationId xmlns:a16="http://schemas.microsoft.com/office/drawing/2014/main" id="{2AAB9B84-3743-4B34-8A51-190B21F98C6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21567" y="2029716"/>
            <a:ext cx="47470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61" name="Rectangle 88">
            <a:extLst>
              <a:ext uri="{FF2B5EF4-FFF2-40B4-BE49-F238E27FC236}">
                <a16:creationId xmlns:a16="http://schemas.microsoft.com/office/drawing/2014/main" id="{6112CFF9-7C73-4A55-9B04-9F9912DAC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7231" y="1951159"/>
            <a:ext cx="13497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MH590270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XA6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62" name="Line 89">
            <a:extLst>
              <a:ext uri="{FF2B5EF4-FFF2-40B4-BE49-F238E27FC236}">
                <a16:creationId xmlns:a16="http://schemas.microsoft.com/office/drawing/2014/main" id="{C1014A8E-823A-4DE0-9164-59CED692FA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53935" y="1943495"/>
            <a:ext cx="106763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63" name="Line 90">
            <a:extLst>
              <a:ext uri="{FF2B5EF4-FFF2-40B4-BE49-F238E27FC236}">
                <a16:creationId xmlns:a16="http://schemas.microsoft.com/office/drawing/2014/main" id="{AB91E897-6AC8-441C-9D09-CE672C3C10E3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1567" y="1861104"/>
            <a:ext cx="0" cy="16861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64" name="Line 91">
            <a:extLst>
              <a:ext uri="{FF2B5EF4-FFF2-40B4-BE49-F238E27FC236}">
                <a16:creationId xmlns:a16="http://schemas.microsoft.com/office/drawing/2014/main" id="{D57B6EDF-BB06-49DC-8855-8E04A92AD8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52912" y="2119771"/>
            <a:ext cx="50611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65" name="Rectangle 92">
            <a:extLst>
              <a:ext uri="{FF2B5EF4-FFF2-40B4-BE49-F238E27FC236}">
                <a16:creationId xmlns:a16="http://schemas.microsoft.com/office/drawing/2014/main" id="{D4C43529-BFC3-4122-A42A-6BEB63CC4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9975" y="2039297"/>
            <a:ext cx="167032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KT692709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3 DSDJ-2016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66" name="Line 93">
            <a:extLst>
              <a:ext uri="{FF2B5EF4-FFF2-40B4-BE49-F238E27FC236}">
                <a16:creationId xmlns:a16="http://schemas.microsoft.com/office/drawing/2014/main" id="{CFC69088-413F-494D-8D55-ED49303BFF3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52912" y="2207909"/>
            <a:ext cx="8736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67" name="Rectangle 94">
            <a:extLst>
              <a:ext uri="{FF2B5EF4-FFF2-40B4-BE49-F238E27FC236}">
                <a16:creationId xmlns:a16="http://schemas.microsoft.com/office/drawing/2014/main" id="{E2F8C0B1-D11E-4581-941C-41FE1FEAF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7552" y="2129351"/>
            <a:ext cx="152445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HQ283353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varicaudatus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68" name="Line 95">
            <a:extLst>
              <a:ext uri="{FF2B5EF4-FFF2-40B4-BE49-F238E27FC236}">
                <a16:creationId xmlns:a16="http://schemas.microsoft.com/office/drawing/2014/main" id="{D9B5BFFA-B87B-4A26-821E-3069D527536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53935" y="2163840"/>
            <a:ext cx="39897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69" name="Line 96">
            <a:extLst>
              <a:ext uri="{FF2B5EF4-FFF2-40B4-BE49-F238E27FC236}">
                <a16:creationId xmlns:a16="http://schemas.microsoft.com/office/drawing/2014/main" id="{FEBF7230-C273-409A-9BD0-809683F85D77}"/>
              </a:ext>
            </a:extLst>
          </p:cNvPr>
          <p:cNvSpPr>
            <a:spLocks noChangeShapeType="1"/>
          </p:cNvSpPr>
          <p:nvPr/>
        </p:nvSpPr>
        <p:spPr bwMode="auto">
          <a:xfrm>
            <a:off x="3452912" y="2119771"/>
            <a:ext cx="0" cy="881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70" name="Line 97">
            <a:extLst>
              <a:ext uri="{FF2B5EF4-FFF2-40B4-BE49-F238E27FC236}">
                <a16:creationId xmlns:a16="http://schemas.microsoft.com/office/drawing/2014/main" id="{15603EAF-B191-44B0-A690-49AA4836E9D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34127" y="2052709"/>
            <a:ext cx="21980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71" name="Line 98">
            <a:extLst>
              <a:ext uri="{FF2B5EF4-FFF2-40B4-BE49-F238E27FC236}">
                <a16:creationId xmlns:a16="http://schemas.microsoft.com/office/drawing/2014/main" id="{03E6DC5E-26AB-40A7-9322-C7BE3FCC36C1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3935" y="1943495"/>
            <a:ext cx="0" cy="22034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72" name="Line 99">
            <a:extLst>
              <a:ext uri="{FF2B5EF4-FFF2-40B4-BE49-F238E27FC236}">
                <a16:creationId xmlns:a16="http://schemas.microsoft.com/office/drawing/2014/main" id="{F2BAB2F1-70ED-4FC2-895D-8DB70B0FBF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34127" y="2297963"/>
            <a:ext cx="146661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73" name="Rectangle 100">
            <a:extLst>
              <a:ext uri="{FF2B5EF4-FFF2-40B4-BE49-F238E27FC236}">
                <a16:creationId xmlns:a16="http://schemas.microsoft.com/office/drawing/2014/main" id="{E223DBD5-37CE-4B10-8676-B7C48093B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1692" y="2219406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KY769079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Asp2241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74" name="Line 101">
            <a:extLst>
              <a:ext uri="{FF2B5EF4-FFF2-40B4-BE49-F238E27FC236}">
                <a16:creationId xmlns:a16="http://schemas.microsoft.com/office/drawing/2014/main" id="{21BA321D-1F10-46B1-B5D7-2270B8A698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66040" y="2175336"/>
            <a:ext cx="1680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75" name="Line 102">
            <a:extLst>
              <a:ext uri="{FF2B5EF4-FFF2-40B4-BE49-F238E27FC236}">
                <a16:creationId xmlns:a16="http://schemas.microsoft.com/office/drawing/2014/main" id="{6A94502D-B8B4-40FD-9FF6-B15C63B03DB2}"/>
              </a:ext>
            </a:extLst>
          </p:cNvPr>
          <p:cNvSpPr>
            <a:spLocks noChangeShapeType="1"/>
          </p:cNvSpPr>
          <p:nvPr/>
        </p:nvSpPr>
        <p:spPr bwMode="auto">
          <a:xfrm>
            <a:off x="2834127" y="2052709"/>
            <a:ext cx="0" cy="24525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76" name="Line 103">
            <a:extLst>
              <a:ext uri="{FF2B5EF4-FFF2-40B4-BE49-F238E27FC236}">
                <a16:creationId xmlns:a16="http://schemas.microsoft.com/office/drawing/2014/main" id="{7ED33BF8-9FA5-4E52-9A8B-05D5B17E09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66040" y="2388018"/>
            <a:ext cx="138533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77" name="Rectangle 104">
            <a:extLst>
              <a:ext uri="{FF2B5EF4-FFF2-40B4-BE49-F238E27FC236}">
                <a16:creationId xmlns:a16="http://schemas.microsoft.com/office/drawing/2014/main" id="{2AEFE956-BD1A-4EB0-9B9E-E9CE66F59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331" y="2309459"/>
            <a:ext cx="11237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FJ643488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xui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78" name="Line 105">
            <a:extLst>
              <a:ext uri="{FF2B5EF4-FFF2-40B4-BE49-F238E27FC236}">
                <a16:creationId xmlns:a16="http://schemas.microsoft.com/office/drawing/2014/main" id="{B0C63A7E-7F0F-4C3D-B111-1E93578B7F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09802" y="2280719"/>
            <a:ext cx="45623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79" name="Line 106">
            <a:extLst>
              <a:ext uri="{FF2B5EF4-FFF2-40B4-BE49-F238E27FC236}">
                <a16:creationId xmlns:a16="http://schemas.microsoft.com/office/drawing/2014/main" id="{C0A96B9D-CA3C-4B5E-BE0C-944A81BD7E3B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6040" y="2175336"/>
            <a:ext cx="0" cy="21268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80" name="Line 107">
            <a:extLst>
              <a:ext uri="{FF2B5EF4-FFF2-40B4-BE49-F238E27FC236}">
                <a16:creationId xmlns:a16="http://schemas.microsoft.com/office/drawing/2014/main" id="{1235B84C-C8F6-487A-AB0D-6BCC88F8A3D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7242" y="2478071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81" name="Rectangle 108">
            <a:extLst>
              <a:ext uri="{FF2B5EF4-FFF2-40B4-BE49-F238E27FC236}">
                <a16:creationId xmlns:a16="http://schemas.microsoft.com/office/drawing/2014/main" id="{3DF8F117-5AF1-4756-A320-1850201FA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7433" y="2399514"/>
            <a:ext cx="163826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MN931592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hamospiculatus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82" name="Line 109">
            <a:extLst>
              <a:ext uri="{FF2B5EF4-FFF2-40B4-BE49-F238E27FC236}">
                <a16:creationId xmlns:a16="http://schemas.microsoft.com/office/drawing/2014/main" id="{8869F3E4-3AA9-4628-A2C2-42F981695A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7242" y="2568126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83" name="Rectangle 110">
            <a:extLst>
              <a:ext uri="{FF2B5EF4-FFF2-40B4-BE49-F238E27FC236}">
                <a16:creationId xmlns:a16="http://schemas.microsoft.com/office/drawing/2014/main" id="{9326681E-7A34-4A24-9332-25E02E6CD4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7433" y="2489568"/>
            <a:ext cx="166231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MN931591 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hamospiculatus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84" name="Line 111">
            <a:extLst>
              <a:ext uri="{FF2B5EF4-FFF2-40B4-BE49-F238E27FC236}">
                <a16:creationId xmlns:a16="http://schemas.microsoft.com/office/drawing/2014/main" id="{C51657E3-B130-4676-8514-5BE1F04C466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56606" y="2522141"/>
            <a:ext cx="4063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85" name="Line 112">
            <a:extLst>
              <a:ext uri="{FF2B5EF4-FFF2-40B4-BE49-F238E27FC236}">
                <a16:creationId xmlns:a16="http://schemas.microsoft.com/office/drawing/2014/main" id="{E855954A-CE6E-4453-A88C-C4C7FC0B38D5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7242" y="2478071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86" name="Line 113">
            <a:extLst>
              <a:ext uri="{FF2B5EF4-FFF2-40B4-BE49-F238E27FC236}">
                <a16:creationId xmlns:a16="http://schemas.microsoft.com/office/drawing/2014/main" id="{6EECACF0-2CA3-452F-A27C-98CAA6AE5A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56606" y="2656264"/>
            <a:ext cx="7388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87" name="Rectangle 114">
            <a:extLst>
              <a:ext uri="{FF2B5EF4-FFF2-40B4-BE49-F238E27FC236}">
                <a16:creationId xmlns:a16="http://schemas.microsoft.com/office/drawing/2014/main" id="{8744AAC5-88CD-4F9D-905D-34BF92A3E9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3292" y="2577706"/>
            <a:ext cx="154850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KY769057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Asp27947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88" name="Line 115">
            <a:extLst>
              <a:ext uri="{FF2B5EF4-FFF2-40B4-BE49-F238E27FC236}">
                <a16:creationId xmlns:a16="http://schemas.microsoft.com/office/drawing/2014/main" id="{3645F98B-F630-4679-8F8C-9FF380288CE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31712" y="2589202"/>
            <a:ext cx="112489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89" name="Line 116">
            <a:extLst>
              <a:ext uri="{FF2B5EF4-FFF2-40B4-BE49-F238E27FC236}">
                <a16:creationId xmlns:a16="http://schemas.microsoft.com/office/drawing/2014/main" id="{F1A1BB44-67B5-4B55-A7FD-DBD09F582C3F}"/>
              </a:ext>
            </a:extLst>
          </p:cNvPr>
          <p:cNvSpPr>
            <a:spLocks noChangeShapeType="1"/>
          </p:cNvSpPr>
          <p:nvPr/>
        </p:nvSpPr>
        <p:spPr bwMode="auto">
          <a:xfrm>
            <a:off x="3456606" y="2522141"/>
            <a:ext cx="0" cy="13412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90" name="Line 117">
            <a:extLst>
              <a:ext uri="{FF2B5EF4-FFF2-40B4-BE49-F238E27FC236}">
                <a16:creationId xmlns:a16="http://schemas.microsoft.com/office/drawing/2014/main" id="{E71C1470-12C4-441E-9A2F-7CC0F6BC0F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31712" y="2746318"/>
            <a:ext cx="11415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91" name="Rectangle 118">
            <a:extLst>
              <a:ext uri="{FF2B5EF4-FFF2-40B4-BE49-F238E27FC236}">
                <a16:creationId xmlns:a16="http://schemas.microsoft.com/office/drawing/2014/main" id="{D6DD1BBF-D2C4-4653-A336-F58224FDD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4185" y="2667761"/>
            <a:ext cx="132889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KU565873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iranicus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92" name="Line 119">
            <a:extLst>
              <a:ext uri="{FF2B5EF4-FFF2-40B4-BE49-F238E27FC236}">
                <a16:creationId xmlns:a16="http://schemas.microsoft.com/office/drawing/2014/main" id="{BCE327E0-D8F7-4CE0-B0E1-044347C49E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09802" y="2667761"/>
            <a:ext cx="12191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93" name="Line 120">
            <a:extLst>
              <a:ext uri="{FF2B5EF4-FFF2-40B4-BE49-F238E27FC236}">
                <a16:creationId xmlns:a16="http://schemas.microsoft.com/office/drawing/2014/main" id="{F41B83A8-C358-46F8-BF05-187C74865B7D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1712" y="2589202"/>
            <a:ext cx="0" cy="15711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94" name="Line 121">
            <a:extLst>
              <a:ext uri="{FF2B5EF4-FFF2-40B4-BE49-F238E27FC236}">
                <a16:creationId xmlns:a16="http://schemas.microsoft.com/office/drawing/2014/main" id="{4BCAC2E2-BDBD-4209-B0A5-C9E15FDEDBE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36173" y="2474239"/>
            <a:ext cx="17362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95" name="Line 122">
            <a:extLst>
              <a:ext uri="{FF2B5EF4-FFF2-40B4-BE49-F238E27FC236}">
                <a16:creationId xmlns:a16="http://schemas.microsoft.com/office/drawing/2014/main" id="{415E3B47-C3E2-4BD3-8101-C6EA8FB66D97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9802" y="2280719"/>
            <a:ext cx="0" cy="38704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96" name="Line 123">
            <a:extLst>
              <a:ext uri="{FF2B5EF4-FFF2-40B4-BE49-F238E27FC236}">
                <a16:creationId xmlns:a16="http://schemas.microsoft.com/office/drawing/2014/main" id="{A78BAA10-FEB0-422C-B92B-4CA5D8E2048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68087" y="1916670"/>
            <a:ext cx="1680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97" name="Line 124">
            <a:extLst>
              <a:ext uri="{FF2B5EF4-FFF2-40B4-BE49-F238E27FC236}">
                <a16:creationId xmlns:a16="http://schemas.microsoft.com/office/drawing/2014/main" id="{37E70333-C68D-4019-8F23-0669325E1204}"/>
              </a:ext>
            </a:extLst>
          </p:cNvPr>
          <p:cNvSpPr>
            <a:spLocks noChangeShapeType="1"/>
          </p:cNvSpPr>
          <p:nvPr/>
        </p:nvSpPr>
        <p:spPr bwMode="auto">
          <a:xfrm>
            <a:off x="2036173" y="1361016"/>
            <a:ext cx="0" cy="11132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98" name="Line 125">
            <a:extLst>
              <a:ext uri="{FF2B5EF4-FFF2-40B4-BE49-F238E27FC236}">
                <a16:creationId xmlns:a16="http://schemas.microsoft.com/office/drawing/2014/main" id="{D9A158E1-8C3C-44D9-A68F-55BBB7C767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81073" y="2836373"/>
            <a:ext cx="18286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99" name="Rectangle 126">
            <a:extLst>
              <a:ext uri="{FF2B5EF4-FFF2-40B4-BE49-F238E27FC236}">
                <a16:creationId xmlns:a16="http://schemas.microsoft.com/office/drawing/2014/main" id="{083F0426-8BB4-4D0B-BA60-1D8E316A1B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6739" y="2757814"/>
            <a:ext cx="155331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KT003987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 JH-2015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00" name="Line 127">
            <a:extLst>
              <a:ext uri="{FF2B5EF4-FFF2-40B4-BE49-F238E27FC236}">
                <a16:creationId xmlns:a16="http://schemas.microsoft.com/office/drawing/2014/main" id="{C225BDF5-A0BD-4B23-97FF-8E39281813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81073" y="2926426"/>
            <a:ext cx="50056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01" name="Rectangle 128">
            <a:extLst>
              <a:ext uri="{FF2B5EF4-FFF2-40B4-BE49-F238E27FC236}">
                <a16:creationId xmlns:a16="http://schemas.microsoft.com/office/drawing/2014/main" id="{8C031CE4-6FB5-4B7D-A8BE-51673B450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2596" y="2847869"/>
            <a:ext cx="137217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MN747799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graminis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02" name="Line 129">
            <a:extLst>
              <a:ext uri="{FF2B5EF4-FFF2-40B4-BE49-F238E27FC236}">
                <a16:creationId xmlns:a16="http://schemas.microsoft.com/office/drawing/2014/main" id="{3490ED59-9DED-4961-9DE2-809C0EA05A7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74452" y="2880441"/>
            <a:ext cx="30662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03" name="Line 130">
            <a:extLst>
              <a:ext uri="{FF2B5EF4-FFF2-40B4-BE49-F238E27FC236}">
                <a16:creationId xmlns:a16="http://schemas.microsoft.com/office/drawing/2014/main" id="{BF9CEAED-892E-400F-AAF2-8B19AD80AF63}"/>
              </a:ext>
            </a:extLst>
          </p:cNvPr>
          <p:cNvSpPr>
            <a:spLocks noChangeShapeType="1"/>
          </p:cNvSpPr>
          <p:nvPr/>
        </p:nvSpPr>
        <p:spPr bwMode="auto">
          <a:xfrm>
            <a:off x="2581073" y="2836373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04" name="Line 131">
            <a:extLst>
              <a:ext uri="{FF2B5EF4-FFF2-40B4-BE49-F238E27FC236}">
                <a16:creationId xmlns:a16="http://schemas.microsoft.com/office/drawing/2014/main" id="{56621158-B91C-40F8-97A9-2FF9D227E3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74452" y="3016481"/>
            <a:ext cx="49318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05" name="Rectangle 132">
            <a:extLst>
              <a:ext uri="{FF2B5EF4-FFF2-40B4-BE49-F238E27FC236}">
                <a16:creationId xmlns:a16="http://schemas.microsoft.com/office/drawing/2014/main" id="{A1C1FC33-548F-4470-B888-2BAED88A3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8587" y="2937923"/>
            <a:ext cx="133049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KY964619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BE2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06" name="Line 133">
            <a:extLst>
              <a:ext uri="{FF2B5EF4-FFF2-40B4-BE49-F238E27FC236}">
                <a16:creationId xmlns:a16="http://schemas.microsoft.com/office/drawing/2014/main" id="{027CB47B-F4D9-4530-A875-2B2494EE6D7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68087" y="2947503"/>
            <a:ext cx="40636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07" name="Line 134">
            <a:extLst>
              <a:ext uri="{FF2B5EF4-FFF2-40B4-BE49-F238E27FC236}">
                <a16:creationId xmlns:a16="http://schemas.microsoft.com/office/drawing/2014/main" id="{DE6D856A-091F-4865-91BD-AA7CFCB61430}"/>
              </a:ext>
            </a:extLst>
          </p:cNvPr>
          <p:cNvSpPr>
            <a:spLocks noChangeShapeType="1"/>
          </p:cNvSpPr>
          <p:nvPr/>
        </p:nvSpPr>
        <p:spPr bwMode="auto">
          <a:xfrm>
            <a:off x="2274452" y="2880441"/>
            <a:ext cx="0" cy="13604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08" name="Line 135">
            <a:extLst>
              <a:ext uri="{FF2B5EF4-FFF2-40B4-BE49-F238E27FC236}">
                <a16:creationId xmlns:a16="http://schemas.microsoft.com/office/drawing/2014/main" id="{71E72C6F-DF7E-4575-9672-0804BCAA0B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68854" y="2432086"/>
            <a:ext cx="29923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09" name="Line 136">
            <a:extLst>
              <a:ext uri="{FF2B5EF4-FFF2-40B4-BE49-F238E27FC236}">
                <a16:creationId xmlns:a16="http://schemas.microsoft.com/office/drawing/2014/main" id="{F2ACC2C0-B6AB-45C1-A59D-15B34086FEB7}"/>
              </a:ext>
            </a:extLst>
          </p:cNvPr>
          <p:cNvSpPr>
            <a:spLocks noChangeShapeType="1"/>
          </p:cNvSpPr>
          <p:nvPr/>
        </p:nvSpPr>
        <p:spPr bwMode="auto">
          <a:xfrm>
            <a:off x="1868087" y="1916670"/>
            <a:ext cx="0" cy="10308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10" name="Line 137">
            <a:extLst>
              <a:ext uri="{FF2B5EF4-FFF2-40B4-BE49-F238E27FC236}">
                <a16:creationId xmlns:a16="http://schemas.microsoft.com/office/drawing/2014/main" id="{B6C9A94D-575F-41DA-B4E2-939DBB92159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47881" y="3106535"/>
            <a:ext cx="1477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11" name="Rectangle 138">
            <a:extLst>
              <a:ext uri="{FF2B5EF4-FFF2-40B4-BE49-F238E27FC236}">
                <a16:creationId xmlns:a16="http://schemas.microsoft.com/office/drawing/2014/main" id="{097F1E62-611C-4E55-B0BA-6D1C1C651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3613" y="3027977"/>
            <a:ext cx="121507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LC208756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baculum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2" name="Line 139">
            <a:extLst>
              <a:ext uri="{FF2B5EF4-FFF2-40B4-BE49-F238E27FC236}">
                <a16:creationId xmlns:a16="http://schemas.microsoft.com/office/drawing/2014/main" id="{30F91362-260A-49D9-A59F-A00196DF2E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47881" y="3194673"/>
            <a:ext cx="184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13" name="Rectangle 140">
            <a:extLst>
              <a:ext uri="{FF2B5EF4-FFF2-40B4-BE49-F238E27FC236}">
                <a16:creationId xmlns:a16="http://schemas.microsoft.com/office/drawing/2014/main" id="{B8BF266A-DDD6-4EE5-B032-787191101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9154" y="3116116"/>
            <a:ext cx="121507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LC208750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baculum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4" name="Line 141">
            <a:extLst>
              <a:ext uri="{FF2B5EF4-FFF2-40B4-BE49-F238E27FC236}">
                <a16:creationId xmlns:a16="http://schemas.microsoft.com/office/drawing/2014/main" id="{E725A954-5678-4641-A291-8A1297460E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47881" y="3284728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15" name="Rectangle 142">
            <a:extLst>
              <a:ext uri="{FF2B5EF4-FFF2-40B4-BE49-F238E27FC236}">
                <a16:creationId xmlns:a16="http://schemas.microsoft.com/office/drawing/2014/main" id="{76640208-731D-46CE-AB5B-888298073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8072" y="3206169"/>
            <a:ext cx="121507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LC208751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baculum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6" name="Line 143">
            <a:extLst>
              <a:ext uri="{FF2B5EF4-FFF2-40B4-BE49-F238E27FC236}">
                <a16:creationId xmlns:a16="http://schemas.microsoft.com/office/drawing/2014/main" id="{59F9AAA2-AEE1-4E57-88A1-1B1164397C8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47881" y="3374781"/>
            <a:ext cx="923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17" name="Rectangle 144">
            <a:extLst>
              <a:ext uri="{FF2B5EF4-FFF2-40B4-BE49-F238E27FC236}">
                <a16:creationId xmlns:a16="http://schemas.microsoft.com/office/drawing/2014/main" id="{86B84802-07E6-4A5C-AF60-60013A05A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9919" y="3296224"/>
            <a:ext cx="121507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LC208753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baculum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8" name="Line 145">
            <a:extLst>
              <a:ext uri="{FF2B5EF4-FFF2-40B4-BE49-F238E27FC236}">
                <a16:creationId xmlns:a16="http://schemas.microsoft.com/office/drawing/2014/main" id="{B1FF6B43-FE16-4F92-8A6C-4DBE468D72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47881" y="3464836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19" name="Rectangle 146">
            <a:extLst>
              <a:ext uri="{FF2B5EF4-FFF2-40B4-BE49-F238E27FC236}">
                <a16:creationId xmlns:a16="http://schemas.microsoft.com/office/drawing/2014/main" id="{3DC738FA-34C8-47D7-A929-99CC7ACAB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8072" y="3386278"/>
            <a:ext cx="121507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LC208752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baculum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0" name="Line 147">
            <a:extLst>
              <a:ext uri="{FF2B5EF4-FFF2-40B4-BE49-F238E27FC236}">
                <a16:creationId xmlns:a16="http://schemas.microsoft.com/office/drawing/2014/main" id="{E0B6820D-0005-452E-94CA-6C80563B0CC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47881" y="3554890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21" name="Rectangle 148">
            <a:extLst>
              <a:ext uri="{FF2B5EF4-FFF2-40B4-BE49-F238E27FC236}">
                <a16:creationId xmlns:a16="http://schemas.microsoft.com/office/drawing/2014/main" id="{91EB91EB-A760-4FC1-B212-714E2C525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8072" y="3476333"/>
            <a:ext cx="121507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LC208754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baculum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2" name="Line 149">
            <a:extLst>
              <a:ext uri="{FF2B5EF4-FFF2-40B4-BE49-F238E27FC236}">
                <a16:creationId xmlns:a16="http://schemas.microsoft.com/office/drawing/2014/main" id="{C7326020-080E-4150-974A-AC97E4AC98E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47881" y="3644945"/>
            <a:ext cx="1293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23" name="Rectangle 150">
            <a:extLst>
              <a:ext uri="{FF2B5EF4-FFF2-40B4-BE49-F238E27FC236}">
                <a16:creationId xmlns:a16="http://schemas.microsoft.com/office/drawing/2014/main" id="{77D6EE96-C0E1-433D-B6A4-D59BB705C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1766" y="3566386"/>
            <a:ext cx="121507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LC208755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baculum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4" name="Line 151">
            <a:extLst>
              <a:ext uri="{FF2B5EF4-FFF2-40B4-BE49-F238E27FC236}">
                <a16:creationId xmlns:a16="http://schemas.microsoft.com/office/drawing/2014/main" id="{6CB8375A-158C-4696-A892-AB198012D4A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7756" y="3374781"/>
            <a:ext cx="24012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25" name="Line 152">
            <a:extLst>
              <a:ext uri="{FF2B5EF4-FFF2-40B4-BE49-F238E27FC236}">
                <a16:creationId xmlns:a16="http://schemas.microsoft.com/office/drawing/2014/main" id="{66DBAFEC-C8DC-42CF-A98E-66D901213156}"/>
              </a:ext>
            </a:extLst>
          </p:cNvPr>
          <p:cNvSpPr>
            <a:spLocks noChangeShapeType="1"/>
          </p:cNvSpPr>
          <p:nvPr/>
        </p:nvSpPr>
        <p:spPr bwMode="auto">
          <a:xfrm>
            <a:off x="3247881" y="3106535"/>
            <a:ext cx="0" cy="53841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26" name="Line 153">
            <a:extLst>
              <a:ext uri="{FF2B5EF4-FFF2-40B4-BE49-F238E27FC236}">
                <a16:creationId xmlns:a16="http://schemas.microsoft.com/office/drawing/2014/main" id="{DEAE2ECD-2444-4BBD-975B-8F591F3814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87183" y="3733083"/>
            <a:ext cx="1662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27" name="Rectangle 154">
            <a:extLst>
              <a:ext uri="{FF2B5EF4-FFF2-40B4-BE49-F238E27FC236}">
                <a16:creationId xmlns:a16="http://schemas.microsoft.com/office/drawing/2014/main" id="{3DC5ED57-E6DC-42D0-82D1-E991299A8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6608" y="3654524"/>
            <a:ext cx="12583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KC250363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fistulosus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28" name="Line 155">
            <a:extLst>
              <a:ext uri="{FF2B5EF4-FFF2-40B4-BE49-F238E27FC236}">
                <a16:creationId xmlns:a16="http://schemas.microsoft.com/office/drawing/2014/main" id="{E1BD1550-1305-47B0-92AE-1535F213A20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87183" y="3823136"/>
            <a:ext cx="184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29" name="Rectangle 156">
            <a:extLst>
              <a:ext uri="{FF2B5EF4-FFF2-40B4-BE49-F238E27FC236}">
                <a16:creationId xmlns:a16="http://schemas.microsoft.com/office/drawing/2014/main" id="{56D557F8-4C34-4AA2-A18B-B2E55CE3E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8456" y="3744579"/>
            <a:ext cx="12391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KM817190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5068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0" name="Line 157">
            <a:extLst>
              <a:ext uri="{FF2B5EF4-FFF2-40B4-BE49-F238E27FC236}">
                <a16:creationId xmlns:a16="http://schemas.microsoft.com/office/drawing/2014/main" id="{B58D2A2F-B1A1-4082-AC5B-DD4A5D7E3BF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52087" y="3777151"/>
            <a:ext cx="3509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31" name="Line 158">
            <a:extLst>
              <a:ext uri="{FF2B5EF4-FFF2-40B4-BE49-F238E27FC236}">
                <a16:creationId xmlns:a16="http://schemas.microsoft.com/office/drawing/2014/main" id="{CF144C1A-719F-475D-8302-E1C8D5ADB46B}"/>
              </a:ext>
            </a:extLst>
          </p:cNvPr>
          <p:cNvSpPr>
            <a:spLocks noChangeShapeType="1"/>
          </p:cNvSpPr>
          <p:nvPr/>
        </p:nvSpPr>
        <p:spPr bwMode="auto">
          <a:xfrm>
            <a:off x="3087183" y="3733083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32" name="Line 159">
            <a:extLst>
              <a:ext uri="{FF2B5EF4-FFF2-40B4-BE49-F238E27FC236}">
                <a16:creationId xmlns:a16="http://schemas.microsoft.com/office/drawing/2014/main" id="{9D443915-BC4A-484D-876A-B7D8592721D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52087" y="3913191"/>
            <a:ext cx="1293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33" name="Rectangle 160">
            <a:extLst>
              <a:ext uri="{FF2B5EF4-FFF2-40B4-BE49-F238E27FC236}">
                <a16:creationId xmlns:a16="http://schemas.microsoft.com/office/drawing/2014/main" id="{3C32836D-50DC-482F-A84E-78E960A2C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5972" y="3834633"/>
            <a:ext cx="152605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DQ912927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guangzhouensis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34" name="Line 161">
            <a:extLst>
              <a:ext uri="{FF2B5EF4-FFF2-40B4-BE49-F238E27FC236}">
                <a16:creationId xmlns:a16="http://schemas.microsoft.com/office/drawing/2014/main" id="{9F195B71-B33C-41ED-854C-7128B3CB7F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07756" y="3846129"/>
            <a:ext cx="4433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35" name="Line 162">
            <a:extLst>
              <a:ext uri="{FF2B5EF4-FFF2-40B4-BE49-F238E27FC236}">
                <a16:creationId xmlns:a16="http://schemas.microsoft.com/office/drawing/2014/main" id="{77AC6BF3-2AED-4601-9088-F1653AD0A445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2087" y="3777151"/>
            <a:ext cx="0" cy="13604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36" name="Line 163">
            <a:extLst>
              <a:ext uri="{FF2B5EF4-FFF2-40B4-BE49-F238E27FC236}">
                <a16:creationId xmlns:a16="http://schemas.microsoft.com/office/drawing/2014/main" id="{4671C2E3-A44B-435B-B286-FB7D89395F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68398" y="3610456"/>
            <a:ext cx="5393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37" name="Line 164">
            <a:extLst>
              <a:ext uri="{FF2B5EF4-FFF2-40B4-BE49-F238E27FC236}">
                <a16:creationId xmlns:a16="http://schemas.microsoft.com/office/drawing/2014/main" id="{1EE3AA55-653B-4702-81D3-10163CD05D8D}"/>
              </a:ext>
            </a:extLst>
          </p:cNvPr>
          <p:cNvSpPr>
            <a:spLocks noChangeShapeType="1"/>
          </p:cNvSpPr>
          <p:nvPr/>
        </p:nvSpPr>
        <p:spPr bwMode="auto">
          <a:xfrm>
            <a:off x="3007756" y="3374781"/>
            <a:ext cx="0" cy="47134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38" name="Line 165">
            <a:extLst>
              <a:ext uri="{FF2B5EF4-FFF2-40B4-BE49-F238E27FC236}">
                <a16:creationId xmlns:a16="http://schemas.microsoft.com/office/drawing/2014/main" id="{582F0588-EE1E-403F-855C-42E5740D374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68398" y="4003245"/>
            <a:ext cx="75177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39" name="Rectangle 166">
            <a:extLst>
              <a:ext uri="{FF2B5EF4-FFF2-40B4-BE49-F238E27FC236}">
                <a16:creationId xmlns:a16="http://schemas.microsoft.com/office/drawing/2014/main" id="{B894B500-7BD6-4066-B3B8-380E918D5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2977" y="3924688"/>
            <a:ext cx="14250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MN535178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semicordatae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40" name="Line 167">
            <a:extLst>
              <a:ext uri="{FF2B5EF4-FFF2-40B4-BE49-F238E27FC236}">
                <a16:creationId xmlns:a16="http://schemas.microsoft.com/office/drawing/2014/main" id="{78A62ABC-A0E8-4E71-9857-321E784C9B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23756" y="3805893"/>
            <a:ext cx="64464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41" name="Line 168">
            <a:extLst>
              <a:ext uri="{FF2B5EF4-FFF2-40B4-BE49-F238E27FC236}">
                <a16:creationId xmlns:a16="http://schemas.microsoft.com/office/drawing/2014/main" id="{E757D6DD-C19D-42C7-B166-84282DE87B5C}"/>
              </a:ext>
            </a:extLst>
          </p:cNvPr>
          <p:cNvSpPr>
            <a:spLocks noChangeShapeType="1"/>
          </p:cNvSpPr>
          <p:nvPr/>
        </p:nvSpPr>
        <p:spPr bwMode="auto">
          <a:xfrm>
            <a:off x="2468398" y="3610456"/>
            <a:ext cx="0" cy="39279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42" name="Line 169">
            <a:extLst>
              <a:ext uri="{FF2B5EF4-FFF2-40B4-BE49-F238E27FC236}">
                <a16:creationId xmlns:a16="http://schemas.microsoft.com/office/drawing/2014/main" id="{63F60A96-AE78-4CEA-AA33-8C540FD4036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27933" y="4093300"/>
            <a:ext cx="923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43" name="Rectangle 170">
            <a:extLst>
              <a:ext uri="{FF2B5EF4-FFF2-40B4-BE49-F238E27FC236}">
                <a16:creationId xmlns:a16="http://schemas.microsoft.com/office/drawing/2014/main" id="{99F4A847-1104-4311-9EE5-D7BD0A8045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123" y="4014741"/>
            <a:ext cx="131606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MN072368</a:t>
            </a:r>
            <a:r>
              <a:rPr lang="ja-JP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salixae</a:t>
            </a:r>
            <a:endParaRPr lang="ja-JP" altLang="ja-JP" sz="1600" dirty="0">
              <a:latin typeface="Arial Narrow" panose="020B0606020202030204" pitchFamily="34" charset="0"/>
            </a:endParaRPr>
          </a:p>
        </p:txBody>
      </p:sp>
      <p:sp>
        <p:nvSpPr>
          <p:cNvPr id="344" name="Line 171">
            <a:extLst>
              <a:ext uri="{FF2B5EF4-FFF2-40B4-BE49-F238E27FC236}">
                <a16:creationId xmlns:a16="http://schemas.microsoft.com/office/drawing/2014/main" id="{14D028FB-0D23-4B15-8A56-1D2ABF439A8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27933" y="4183353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45" name="Rectangle 172">
            <a:extLst>
              <a:ext uri="{FF2B5EF4-FFF2-40B4-BE49-F238E27FC236}">
                <a16:creationId xmlns:a16="http://schemas.microsoft.com/office/drawing/2014/main" id="{7311A1C7-2B4C-4D29-9E95-95AB78D73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123" y="4104796"/>
            <a:ext cx="132889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KX977428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obtusus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46" name="Line 173">
            <a:extLst>
              <a:ext uri="{FF2B5EF4-FFF2-40B4-BE49-F238E27FC236}">
                <a16:creationId xmlns:a16="http://schemas.microsoft.com/office/drawing/2014/main" id="{B59D6FE0-B769-4435-BB35-5662DB6D25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27933" y="4271491"/>
            <a:ext cx="923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47" name="Rectangle 174">
            <a:extLst>
              <a:ext uri="{FF2B5EF4-FFF2-40B4-BE49-F238E27FC236}">
                <a16:creationId xmlns:a16="http://schemas.microsoft.com/office/drawing/2014/main" id="{E1EEF141-7F0F-433D-ADE8-CBED7EAE19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8123" y="4192934"/>
            <a:ext cx="131606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MN072367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salixae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48" name="Line 175">
            <a:extLst>
              <a:ext uri="{FF2B5EF4-FFF2-40B4-BE49-F238E27FC236}">
                <a16:creationId xmlns:a16="http://schemas.microsoft.com/office/drawing/2014/main" id="{D2932BE0-69BA-4BC7-8345-79EF0B38A6C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23756" y="4183353"/>
            <a:ext cx="270417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49" name="Line 176">
            <a:extLst>
              <a:ext uri="{FF2B5EF4-FFF2-40B4-BE49-F238E27FC236}">
                <a16:creationId xmlns:a16="http://schemas.microsoft.com/office/drawing/2014/main" id="{B4DF656C-DAD7-4143-A535-C3F264ED9966}"/>
              </a:ext>
            </a:extLst>
          </p:cNvPr>
          <p:cNvSpPr>
            <a:spLocks noChangeShapeType="1"/>
          </p:cNvSpPr>
          <p:nvPr/>
        </p:nvSpPr>
        <p:spPr bwMode="auto">
          <a:xfrm>
            <a:off x="4527933" y="4093300"/>
            <a:ext cx="0" cy="17819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50" name="Line 177">
            <a:extLst>
              <a:ext uri="{FF2B5EF4-FFF2-40B4-BE49-F238E27FC236}">
                <a16:creationId xmlns:a16="http://schemas.microsoft.com/office/drawing/2014/main" id="{D39858BB-51A9-4D93-83FD-6E5FC7D1A26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35463" y="4361546"/>
            <a:ext cx="12006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51" name="Rectangle 178">
            <a:extLst>
              <a:ext uri="{FF2B5EF4-FFF2-40B4-BE49-F238E27FC236}">
                <a16:creationId xmlns:a16="http://schemas.microsoft.com/office/drawing/2014/main" id="{9F477FE3-2B8B-481C-8213-D21B29B9DA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8327" y="4282988"/>
            <a:ext cx="187551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KF772859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Korea strain 23556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2" name="Line 179">
            <a:extLst>
              <a:ext uri="{FF2B5EF4-FFF2-40B4-BE49-F238E27FC236}">
                <a16:creationId xmlns:a16="http://schemas.microsoft.com/office/drawing/2014/main" id="{4F965616-8C94-4FD0-8F52-8ED4CD9A14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35463" y="4451600"/>
            <a:ext cx="11821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53" name="Rectangle 180">
            <a:extLst>
              <a:ext uri="{FF2B5EF4-FFF2-40B4-BE49-F238E27FC236}">
                <a16:creationId xmlns:a16="http://schemas.microsoft.com/office/drawing/2014/main" id="{958DF16A-2763-4007-BB5A-732C634369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6481" y="4373043"/>
            <a:ext cx="16462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MK301097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rotundicaudatus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54" name="Line 181">
            <a:extLst>
              <a:ext uri="{FF2B5EF4-FFF2-40B4-BE49-F238E27FC236}">
                <a16:creationId xmlns:a16="http://schemas.microsoft.com/office/drawing/2014/main" id="{98E9A9D7-CBFD-4B9E-85F3-9626755AB21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23756" y="4405615"/>
            <a:ext cx="121170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55" name="Line 182">
            <a:extLst>
              <a:ext uri="{FF2B5EF4-FFF2-40B4-BE49-F238E27FC236}">
                <a16:creationId xmlns:a16="http://schemas.microsoft.com/office/drawing/2014/main" id="{7C9C8A36-C6DC-4DA1-8C79-A4E611CCF09A}"/>
              </a:ext>
            </a:extLst>
          </p:cNvPr>
          <p:cNvSpPr>
            <a:spLocks noChangeShapeType="1"/>
          </p:cNvSpPr>
          <p:nvPr/>
        </p:nvSpPr>
        <p:spPr bwMode="auto">
          <a:xfrm>
            <a:off x="3035463" y="4361546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56" name="Line 183">
            <a:extLst>
              <a:ext uri="{FF2B5EF4-FFF2-40B4-BE49-F238E27FC236}">
                <a16:creationId xmlns:a16="http://schemas.microsoft.com/office/drawing/2014/main" id="{2A823657-1307-434A-907F-E4E2847D80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68854" y="4104796"/>
            <a:ext cx="25490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57" name="Line 184">
            <a:extLst>
              <a:ext uri="{FF2B5EF4-FFF2-40B4-BE49-F238E27FC236}">
                <a16:creationId xmlns:a16="http://schemas.microsoft.com/office/drawing/2014/main" id="{52108301-0B99-4EC8-B31A-13CF9DB7BBDC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3756" y="3805893"/>
            <a:ext cx="0" cy="59972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58" name="Line 185">
            <a:extLst>
              <a:ext uri="{FF2B5EF4-FFF2-40B4-BE49-F238E27FC236}">
                <a16:creationId xmlns:a16="http://schemas.microsoft.com/office/drawing/2014/main" id="{F17CEC3A-9209-4424-9DC1-CEDE3192E2E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402" y="3267483"/>
            <a:ext cx="12745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59" name="Line 186">
            <a:extLst>
              <a:ext uri="{FF2B5EF4-FFF2-40B4-BE49-F238E27FC236}">
                <a16:creationId xmlns:a16="http://schemas.microsoft.com/office/drawing/2014/main" id="{990A03F3-22B4-47B7-A5E7-03F8E32A124B}"/>
              </a:ext>
            </a:extLst>
          </p:cNvPr>
          <p:cNvSpPr>
            <a:spLocks noChangeShapeType="1"/>
          </p:cNvSpPr>
          <p:nvPr/>
        </p:nvSpPr>
        <p:spPr bwMode="auto">
          <a:xfrm>
            <a:off x="1568854" y="2432086"/>
            <a:ext cx="0" cy="167271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60" name="Line 187">
            <a:extLst>
              <a:ext uri="{FF2B5EF4-FFF2-40B4-BE49-F238E27FC236}">
                <a16:creationId xmlns:a16="http://schemas.microsoft.com/office/drawing/2014/main" id="{C7131A74-57DF-4BE1-B0FD-5C09083081D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40806" y="4541655"/>
            <a:ext cx="14407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61" name="Rectangle 188">
            <a:extLst>
              <a:ext uri="{FF2B5EF4-FFF2-40B4-BE49-F238E27FC236}">
                <a16:creationId xmlns:a16="http://schemas.microsoft.com/office/drawing/2014/main" id="{938F992B-EF3E-4E5B-9C45-3F59600F2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5835" y="4463096"/>
            <a:ext cx="12647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DQ912926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laevigatus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62" name="Line 189">
            <a:extLst>
              <a:ext uri="{FF2B5EF4-FFF2-40B4-BE49-F238E27FC236}">
                <a16:creationId xmlns:a16="http://schemas.microsoft.com/office/drawing/2014/main" id="{C9A5FD23-9F44-4227-9ECC-6914136E035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40806" y="4631708"/>
            <a:ext cx="26413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63" name="Rectangle 190">
            <a:extLst>
              <a:ext uri="{FF2B5EF4-FFF2-40B4-BE49-F238E27FC236}">
                <a16:creationId xmlns:a16="http://schemas.microsoft.com/office/drawing/2014/main" id="{BA9F2C14-7B12-41C2-BC84-D7A7AB46D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7745" y="4553151"/>
            <a:ext cx="11253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AB535556 </a:t>
            </a:r>
            <a:r>
              <a:rPr lang="en-US" altLang="ja-JP" sz="800" i="1" dirty="0" err="1"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M1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4" name="Line 191">
            <a:extLst>
              <a:ext uri="{FF2B5EF4-FFF2-40B4-BE49-F238E27FC236}">
                <a16:creationId xmlns:a16="http://schemas.microsoft.com/office/drawing/2014/main" id="{398494A9-5756-4A53-B35F-B6B54C8C1FA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91189" y="4585723"/>
            <a:ext cx="1496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65" name="Line 192">
            <a:extLst>
              <a:ext uri="{FF2B5EF4-FFF2-40B4-BE49-F238E27FC236}">
                <a16:creationId xmlns:a16="http://schemas.microsoft.com/office/drawing/2014/main" id="{D30532CD-F747-43A7-9BA9-9EA7667FAA2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0806" y="4541655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66" name="Line 193">
            <a:extLst>
              <a:ext uri="{FF2B5EF4-FFF2-40B4-BE49-F238E27FC236}">
                <a16:creationId xmlns:a16="http://schemas.microsoft.com/office/drawing/2014/main" id="{A3E23DE4-C8A1-4796-AAF3-5BDA6C25487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91189" y="4721763"/>
            <a:ext cx="7573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67" name="Rectangle 194">
            <a:extLst>
              <a:ext uri="{FF2B5EF4-FFF2-40B4-BE49-F238E27FC236}">
                <a16:creationId xmlns:a16="http://schemas.microsoft.com/office/drawing/2014/main" id="{6886F19C-76DB-40F3-8FE2-26E180103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308" y="4641289"/>
            <a:ext cx="204863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KJ638376 </a:t>
            </a:r>
            <a:r>
              <a:rPr lang="en-US" altLang="ja-JP" sz="800" i="1" dirty="0" err="1"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ex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Ficus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popenoei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8" name="Line 195">
            <a:extLst>
              <a:ext uri="{FF2B5EF4-FFF2-40B4-BE49-F238E27FC236}">
                <a16:creationId xmlns:a16="http://schemas.microsoft.com/office/drawing/2014/main" id="{2ACCF31E-A4D0-4098-ADC1-1A5848646A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96987" y="4652785"/>
            <a:ext cx="9420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69" name="Line 196">
            <a:extLst>
              <a:ext uri="{FF2B5EF4-FFF2-40B4-BE49-F238E27FC236}">
                <a16:creationId xmlns:a16="http://schemas.microsoft.com/office/drawing/2014/main" id="{02AF3BC8-B14E-41F6-9F2D-3492F61F25CE}"/>
              </a:ext>
            </a:extLst>
          </p:cNvPr>
          <p:cNvSpPr>
            <a:spLocks noChangeShapeType="1"/>
          </p:cNvSpPr>
          <p:nvPr/>
        </p:nvSpPr>
        <p:spPr bwMode="auto">
          <a:xfrm>
            <a:off x="3691189" y="4585723"/>
            <a:ext cx="0" cy="13604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70" name="Line 197">
            <a:extLst>
              <a:ext uri="{FF2B5EF4-FFF2-40B4-BE49-F238E27FC236}">
                <a16:creationId xmlns:a16="http://schemas.microsoft.com/office/drawing/2014/main" id="{A4F5A0DB-0377-4A76-8CC6-10CB7C6BE9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74565" y="4809901"/>
            <a:ext cx="57260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71" name="Rectangle 198">
            <a:extLst>
              <a:ext uri="{FF2B5EF4-FFF2-40B4-BE49-F238E27FC236}">
                <a16:creationId xmlns:a16="http://schemas.microsoft.com/office/drawing/2014/main" id="{89240E59-78DA-400D-B726-CC3EB1D6D8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8125" y="4731343"/>
            <a:ext cx="213199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KJ638378 </a:t>
            </a:r>
            <a:r>
              <a:rPr lang="en-US" altLang="ja-JP" sz="800" i="1" dirty="0" err="1"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ex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Ficus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costaricana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2" name="Line 199">
            <a:extLst>
              <a:ext uri="{FF2B5EF4-FFF2-40B4-BE49-F238E27FC236}">
                <a16:creationId xmlns:a16="http://schemas.microsoft.com/office/drawing/2014/main" id="{E740F178-A5E2-416D-B7E2-4E2E94D039A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74565" y="4899955"/>
            <a:ext cx="101406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73" name="Rectangle 200">
            <a:extLst>
              <a:ext uri="{FF2B5EF4-FFF2-40B4-BE49-F238E27FC236}">
                <a16:creationId xmlns:a16="http://schemas.microsoft.com/office/drawing/2014/main" id="{7FA2B4A4-EE26-4188-8877-F4EBA6567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1433" y="4821398"/>
            <a:ext cx="206627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KJ638385 </a:t>
            </a:r>
            <a:r>
              <a:rPr lang="en-US" altLang="ja-JP" sz="800" i="1" dirty="0" err="1"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ex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Ficus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paraensis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4" name="Line 201">
            <a:extLst>
              <a:ext uri="{FF2B5EF4-FFF2-40B4-BE49-F238E27FC236}">
                <a16:creationId xmlns:a16="http://schemas.microsoft.com/office/drawing/2014/main" id="{6BEB8839-D600-4EE2-825A-52C043FE6C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96987" y="4853970"/>
            <a:ext cx="7757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75" name="Line 202">
            <a:extLst>
              <a:ext uri="{FF2B5EF4-FFF2-40B4-BE49-F238E27FC236}">
                <a16:creationId xmlns:a16="http://schemas.microsoft.com/office/drawing/2014/main" id="{6F70B0F9-7095-4B25-B388-E47EAB826EAF}"/>
              </a:ext>
            </a:extLst>
          </p:cNvPr>
          <p:cNvSpPr>
            <a:spLocks noChangeShapeType="1"/>
          </p:cNvSpPr>
          <p:nvPr/>
        </p:nvSpPr>
        <p:spPr bwMode="auto">
          <a:xfrm>
            <a:off x="3674565" y="4809901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76" name="Line 203">
            <a:extLst>
              <a:ext uri="{FF2B5EF4-FFF2-40B4-BE49-F238E27FC236}">
                <a16:creationId xmlns:a16="http://schemas.microsoft.com/office/drawing/2014/main" id="{9FF7BC82-9A33-41FF-B54B-14F135ED412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96987" y="4990010"/>
            <a:ext cx="17732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77" name="Rectangle 204">
            <a:extLst>
              <a:ext uri="{FF2B5EF4-FFF2-40B4-BE49-F238E27FC236}">
                <a16:creationId xmlns:a16="http://schemas.microsoft.com/office/drawing/2014/main" id="{82AFB1B5-5CBC-4EDB-8FDF-237FC0CD2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7112" y="4911451"/>
            <a:ext cx="222336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KJ638377 </a:t>
            </a:r>
            <a:r>
              <a:rPr lang="en-US" altLang="ja-JP" sz="800" i="1" dirty="0" err="1"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latin typeface="Arial Narrow" panose="020B0606020202030204" pitchFamily="34" charset="0"/>
              </a:rPr>
              <a:t> sp. ex </a:t>
            </a:r>
            <a:r>
              <a:rPr lang="en-US" altLang="ja-JP" sz="800" i="1" dirty="0" err="1">
                <a:latin typeface="Arial Narrow" panose="020B0606020202030204" pitchFamily="34" charset="0"/>
              </a:rPr>
              <a:t>Ficus</a:t>
            </a:r>
            <a:r>
              <a:rPr lang="en-US" altLang="ja-JP" sz="800" i="1" dirty="0"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latin typeface="Arial Narrow" panose="020B0606020202030204" pitchFamily="34" charset="0"/>
              </a:rPr>
              <a:t>nymphaeifolia</a:t>
            </a:r>
            <a:r>
              <a:rPr lang="en-US" altLang="ja-JP" sz="800" i="1" dirty="0"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latin typeface="Arial Narrow" panose="020B0606020202030204" pitchFamily="34" charset="0"/>
              </a:rPr>
              <a:t>WY-2014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7" name="Line 206">
            <a:extLst>
              <a:ext uri="{FF2B5EF4-FFF2-40B4-BE49-F238E27FC236}">
                <a16:creationId xmlns:a16="http://schemas.microsoft.com/office/drawing/2014/main" id="{7126E8A5-5322-495A-BD9E-97C201A26D3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43420" y="4821396"/>
            <a:ext cx="5356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8" name="Line 207">
            <a:extLst>
              <a:ext uri="{FF2B5EF4-FFF2-40B4-BE49-F238E27FC236}">
                <a16:creationId xmlns:a16="http://schemas.microsoft.com/office/drawing/2014/main" id="{53B1FB7E-08D4-4C29-9701-E937E85B0D50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6987" y="4652784"/>
            <a:ext cx="0" cy="3372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9" name="Line 208">
            <a:extLst>
              <a:ext uri="{FF2B5EF4-FFF2-40B4-BE49-F238E27FC236}">
                <a16:creationId xmlns:a16="http://schemas.microsoft.com/office/drawing/2014/main" id="{5A66BE59-2CDD-4213-B0A1-ADBB5CD777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43420" y="5080063"/>
            <a:ext cx="7388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0" name="Rectangle 209">
            <a:extLst>
              <a:ext uri="{FF2B5EF4-FFF2-40B4-BE49-F238E27FC236}">
                <a16:creationId xmlns:a16="http://schemas.microsoft.com/office/drawing/2014/main" id="{F15582B6-6CBB-4B93-B789-27291D526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0106" y="5001505"/>
            <a:ext cx="114133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DQ912925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aureus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Line 210">
            <a:extLst>
              <a:ext uri="{FF2B5EF4-FFF2-40B4-BE49-F238E27FC236}">
                <a16:creationId xmlns:a16="http://schemas.microsoft.com/office/drawing/2014/main" id="{B22C409F-9015-41BA-AE59-E3C0AE70E1A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85079" y="4951688"/>
            <a:ext cx="35834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2" name="Line 211">
            <a:extLst>
              <a:ext uri="{FF2B5EF4-FFF2-40B4-BE49-F238E27FC236}">
                <a16:creationId xmlns:a16="http://schemas.microsoft.com/office/drawing/2014/main" id="{0B4D367A-17D6-418C-8C50-297FD4DF580B}"/>
              </a:ext>
            </a:extLst>
          </p:cNvPr>
          <p:cNvSpPr>
            <a:spLocks noChangeShapeType="1"/>
          </p:cNvSpPr>
          <p:nvPr/>
        </p:nvSpPr>
        <p:spPr bwMode="auto">
          <a:xfrm>
            <a:off x="3543420" y="4821396"/>
            <a:ext cx="0" cy="25866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3" name="Line 212">
            <a:extLst>
              <a:ext uri="{FF2B5EF4-FFF2-40B4-BE49-F238E27FC236}">
                <a16:creationId xmlns:a16="http://schemas.microsoft.com/office/drawing/2014/main" id="{984E1A98-A39E-4961-93AA-3FAF92AE8A3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97298" y="5170117"/>
            <a:ext cx="184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4" name="Rectangle 213">
            <a:extLst>
              <a:ext uri="{FF2B5EF4-FFF2-40B4-BE49-F238E27FC236}">
                <a16:creationId xmlns:a16="http://schemas.microsoft.com/office/drawing/2014/main" id="{FC3AE742-7BD3-4631-8BE4-2A58D09ABD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6725" y="5091560"/>
            <a:ext cx="125996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AB535558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benjamina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Line 214">
            <a:extLst>
              <a:ext uri="{FF2B5EF4-FFF2-40B4-BE49-F238E27FC236}">
                <a16:creationId xmlns:a16="http://schemas.microsoft.com/office/drawing/2014/main" id="{BBADC8C7-A0F7-40D6-8385-24E3860994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97298" y="5260172"/>
            <a:ext cx="6834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6" name="Rectangle 215">
            <a:extLst>
              <a:ext uri="{FF2B5EF4-FFF2-40B4-BE49-F238E27FC236}">
                <a16:creationId xmlns:a16="http://schemas.microsoft.com/office/drawing/2014/main" id="{9C2FB16A-387F-4CB6-9C5F-D4523C2DD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8444" y="5179698"/>
            <a:ext cx="125996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AB535553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benjamina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Line 216">
            <a:extLst>
              <a:ext uri="{FF2B5EF4-FFF2-40B4-BE49-F238E27FC236}">
                <a16:creationId xmlns:a16="http://schemas.microsoft.com/office/drawing/2014/main" id="{C5E1CA90-1C65-47E7-BE8A-4FF60D08A78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56662" y="5214187"/>
            <a:ext cx="4063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8" name="Line 217">
            <a:extLst>
              <a:ext uri="{FF2B5EF4-FFF2-40B4-BE49-F238E27FC236}">
                <a16:creationId xmlns:a16="http://schemas.microsoft.com/office/drawing/2014/main" id="{A82B2228-55E7-4EF8-ADA5-99E46D21E407}"/>
              </a:ext>
            </a:extLst>
          </p:cNvPr>
          <p:cNvSpPr>
            <a:spLocks noChangeShapeType="1"/>
          </p:cNvSpPr>
          <p:nvPr/>
        </p:nvSpPr>
        <p:spPr bwMode="auto">
          <a:xfrm>
            <a:off x="4197298" y="5170117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9" name="Line 218">
            <a:extLst>
              <a:ext uri="{FF2B5EF4-FFF2-40B4-BE49-F238E27FC236}">
                <a16:creationId xmlns:a16="http://schemas.microsoft.com/office/drawing/2014/main" id="{5EA9E9FF-34AF-448F-A4F8-ABD268C75D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56662" y="5348310"/>
            <a:ext cx="1496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0" name="Rectangle 219">
            <a:extLst>
              <a:ext uri="{FF2B5EF4-FFF2-40B4-BE49-F238E27FC236}">
                <a16:creationId xmlns:a16="http://schemas.microsoft.com/office/drawing/2014/main" id="{F6B97105-C7A9-4BF6-BBDF-6A77B3A80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9081" y="5269751"/>
            <a:ext cx="125996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AB535557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benjamina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Line 220">
            <a:extLst>
              <a:ext uri="{FF2B5EF4-FFF2-40B4-BE49-F238E27FC236}">
                <a16:creationId xmlns:a16="http://schemas.microsoft.com/office/drawing/2014/main" id="{944D8C5F-70A4-41E1-BD67-8984CADC38C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70360" y="5281248"/>
            <a:ext cx="28630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2" name="Line 221">
            <a:extLst>
              <a:ext uri="{FF2B5EF4-FFF2-40B4-BE49-F238E27FC236}">
                <a16:creationId xmlns:a16="http://schemas.microsoft.com/office/drawing/2014/main" id="{E7FBC993-CDFC-4C80-ACF5-89E668AB78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6662" y="5214187"/>
            <a:ext cx="0" cy="13412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3" name="Line 222">
            <a:extLst>
              <a:ext uri="{FF2B5EF4-FFF2-40B4-BE49-F238E27FC236}">
                <a16:creationId xmlns:a16="http://schemas.microsoft.com/office/drawing/2014/main" id="{B0F7D5C9-1665-40B5-B6D1-3A980CFF82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70360" y="5438364"/>
            <a:ext cx="42114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4" name="Rectangle 223">
            <a:extLst>
              <a:ext uri="{FF2B5EF4-FFF2-40B4-BE49-F238E27FC236}">
                <a16:creationId xmlns:a16="http://schemas.microsoft.com/office/drawing/2014/main" id="{E7E38439-E3C2-4A88-B05D-DB972C6B65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4304" y="5359806"/>
            <a:ext cx="125996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AB535542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benjamina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Line 224">
            <a:extLst>
              <a:ext uri="{FF2B5EF4-FFF2-40B4-BE49-F238E27FC236}">
                <a16:creationId xmlns:a16="http://schemas.microsoft.com/office/drawing/2014/main" id="{3FD3F78A-495F-40C7-A566-99EF8545B12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83800" y="5359806"/>
            <a:ext cx="18655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6" name="Line 225">
            <a:extLst>
              <a:ext uri="{FF2B5EF4-FFF2-40B4-BE49-F238E27FC236}">
                <a16:creationId xmlns:a16="http://schemas.microsoft.com/office/drawing/2014/main" id="{2A35DA96-ED09-4CAA-8FFC-94AAC511931F}"/>
              </a:ext>
            </a:extLst>
          </p:cNvPr>
          <p:cNvSpPr>
            <a:spLocks noChangeShapeType="1"/>
          </p:cNvSpPr>
          <p:nvPr/>
        </p:nvSpPr>
        <p:spPr bwMode="auto">
          <a:xfrm>
            <a:off x="3870360" y="5281248"/>
            <a:ext cx="0" cy="15711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7" name="Line 226">
            <a:extLst>
              <a:ext uri="{FF2B5EF4-FFF2-40B4-BE49-F238E27FC236}">
                <a16:creationId xmlns:a16="http://schemas.microsoft.com/office/drawing/2014/main" id="{12E568F4-6799-4D77-8F36-361EB4D85CC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83800" y="5528418"/>
            <a:ext cx="2105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28" name="Rectangle 227">
            <a:extLst>
              <a:ext uri="{FF2B5EF4-FFF2-40B4-BE49-F238E27FC236}">
                <a16:creationId xmlns:a16="http://schemas.microsoft.com/office/drawing/2014/main" id="{FFACF3B7-61B9-47FB-BD55-B5939704F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173" y="5449860"/>
            <a:ext cx="120866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KM817193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5069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9" name="Line 228">
            <a:extLst>
              <a:ext uri="{FF2B5EF4-FFF2-40B4-BE49-F238E27FC236}">
                <a16:creationId xmlns:a16="http://schemas.microsoft.com/office/drawing/2014/main" id="{25B10C98-DD89-46F8-A497-D69CD8628F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99345" y="5444112"/>
            <a:ext cx="28445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0" name="Line 229">
            <a:extLst>
              <a:ext uri="{FF2B5EF4-FFF2-40B4-BE49-F238E27FC236}">
                <a16:creationId xmlns:a16="http://schemas.microsoft.com/office/drawing/2014/main" id="{E5C31BD4-0BF9-4E01-B2FC-BD0018B105A2}"/>
              </a:ext>
            </a:extLst>
          </p:cNvPr>
          <p:cNvSpPr>
            <a:spLocks noChangeShapeType="1"/>
          </p:cNvSpPr>
          <p:nvPr/>
        </p:nvSpPr>
        <p:spPr bwMode="auto">
          <a:xfrm>
            <a:off x="3683800" y="5359806"/>
            <a:ext cx="0" cy="16861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1" name="Line 230">
            <a:extLst>
              <a:ext uri="{FF2B5EF4-FFF2-40B4-BE49-F238E27FC236}">
                <a16:creationId xmlns:a16="http://schemas.microsoft.com/office/drawing/2014/main" id="{38BFABFD-1120-44B9-9714-7AD00F8D83F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99345" y="5618472"/>
            <a:ext cx="53566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2" name="Rectangle 231">
            <a:extLst>
              <a:ext uri="{FF2B5EF4-FFF2-40B4-BE49-F238E27FC236}">
                <a16:creationId xmlns:a16="http://schemas.microsoft.com/office/drawing/2014/main" id="{5B31E4E8-A73A-47E4-AFD4-AC074368A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963" y="5539915"/>
            <a:ext cx="117981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MK370395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curtipes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Line 232">
            <a:extLst>
              <a:ext uri="{FF2B5EF4-FFF2-40B4-BE49-F238E27FC236}">
                <a16:creationId xmlns:a16="http://schemas.microsoft.com/office/drawing/2014/main" id="{A8CFD61A-65E7-4B60-883B-754915825EF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85079" y="5530334"/>
            <a:ext cx="21426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4" name="Line 233">
            <a:extLst>
              <a:ext uri="{FF2B5EF4-FFF2-40B4-BE49-F238E27FC236}">
                <a16:creationId xmlns:a16="http://schemas.microsoft.com/office/drawing/2014/main" id="{8E49D8F9-9442-4A07-B9E8-3A15C1663018}"/>
              </a:ext>
            </a:extLst>
          </p:cNvPr>
          <p:cNvSpPr>
            <a:spLocks noChangeShapeType="1"/>
          </p:cNvSpPr>
          <p:nvPr/>
        </p:nvSpPr>
        <p:spPr bwMode="auto">
          <a:xfrm>
            <a:off x="3399345" y="5444112"/>
            <a:ext cx="0" cy="17436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5" name="Line 234">
            <a:extLst>
              <a:ext uri="{FF2B5EF4-FFF2-40B4-BE49-F238E27FC236}">
                <a16:creationId xmlns:a16="http://schemas.microsoft.com/office/drawing/2014/main" id="{68D4A925-3C61-4898-A94F-6A74A8CC457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35208" y="5241011"/>
            <a:ext cx="4987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6" name="Line 235">
            <a:extLst>
              <a:ext uri="{FF2B5EF4-FFF2-40B4-BE49-F238E27FC236}">
                <a16:creationId xmlns:a16="http://schemas.microsoft.com/office/drawing/2014/main" id="{C21E9E7B-917A-4315-BF1C-4C77876F5010}"/>
              </a:ext>
            </a:extLst>
          </p:cNvPr>
          <p:cNvSpPr>
            <a:spLocks noChangeShapeType="1"/>
          </p:cNvSpPr>
          <p:nvPr/>
        </p:nvSpPr>
        <p:spPr bwMode="auto">
          <a:xfrm>
            <a:off x="3185079" y="4951688"/>
            <a:ext cx="0" cy="57864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7" name="Line 236">
            <a:extLst>
              <a:ext uri="{FF2B5EF4-FFF2-40B4-BE49-F238E27FC236}">
                <a16:creationId xmlns:a16="http://schemas.microsoft.com/office/drawing/2014/main" id="{5804C788-8792-486F-98B9-D2FCC30687B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35208" y="5708527"/>
            <a:ext cx="41560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38" name="Rectangle 237">
            <a:extLst>
              <a:ext uri="{FF2B5EF4-FFF2-40B4-BE49-F238E27FC236}">
                <a16:creationId xmlns:a16="http://schemas.microsoft.com/office/drawing/2014/main" id="{AC4229C0-7CB1-4B2A-9CD2-624FACB22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3610" y="5629968"/>
            <a:ext cx="124713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KC526929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altissimus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9" name="Line 238">
            <a:extLst>
              <a:ext uri="{FF2B5EF4-FFF2-40B4-BE49-F238E27FC236}">
                <a16:creationId xmlns:a16="http://schemas.microsoft.com/office/drawing/2014/main" id="{6E72DA5A-699A-4C09-AC45-613E95A960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41004" y="5472852"/>
            <a:ext cx="9420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40" name="Line 239">
            <a:extLst>
              <a:ext uri="{FF2B5EF4-FFF2-40B4-BE49-F238E27FC236}">
                <a16:creationId xmlns:a16="http://schemas.microsoft.com/office/drawing/2014/main" id="{2FB70428-BEEA-4139-B512-FF4E225B301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35208" y="5241011"/>
            <a:ext cx="0" cy="46751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41" name="Line 240">
            <a:extLst>
              <a:ext uri="{FF2B5EF4-FFF2-40B4-BE49-F238E27FC236}">
                <a16:creationId xmlns:a16="http://schemas.microsoft.com/office/drawing/2014/main" id="{9E233C6D-CEE0-48F7-BE85-1A8C697D51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28643" y="5798580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42" name="Rectangle 241">
            <a:extLst>
              <a:ext uri="{FF2B5EF4-FFF2-40B4-BE49-F238E27FC236}">
                <a16:creationId xmlns:a16="http://schemas.microsoft.com/office/drawing/2014/main" id="{C31204FC-BF59-4858-87B5-319F97EFA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8833" y="5718106"/>
            <a:ext cx="146033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KY996314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sp. 1 ZQZ-2018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3" name="Line 242">
            <a:extLst>
              <a:ext uri="{FF2B5EF4-FFF2-40B4-BE49-F238E27FC236}">
                <a16:creationId xmlns:a16="http://schemas.microsoft.com/office/drawing/2014/main" id="{C95A68F4-2504-49F9-A966-1737AB04D9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28643" y="5886719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44" name="Rectangle 243">
            <a:extLst>
              <a:ext uri="{FF2B5EF4-FFF2-40B4-BE49-F238E27FC236}">
                <a16:creationId xmlns:a16="http://schemas.microsoft.com/office/drawing/2014/main" id="{662D1BB5-13E7-4DC2-BDB3-EDE0F3A5F1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8833" y="5808161"/>
            <a:ext cx="148758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AB535534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altermacrophylla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45" name="Line 244">
            <a:extLst>
              <a:ext uri="{FF2B5EF4-FFF2-40B4-BE49-F238E27FC236}">
                <a16:creationId xmlns:a16="http://schemas.microsoft.com/office/drawing/2014/main" id="{A8EE925C-600C-46EB-BBC7-F3428137B82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3548" y="5842650"/>
            <a:ext cx="3509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46" name="Line 245">
            <a:extLst>
              <a:ext uri="{FF2B5EF4-FFF2-40B4-BE49-F238E27FC236}">
                <a16:creationId xmlns:a16="http://schemas.microsoft.com/office/drawing/2014/main" id="{61B09C67-E557-4CA6-B8A5-69EA2ADD84D9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8643" y="5798580"/>
            <a:ext cx="0" cy="881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47" name="Line 246">
            <a:extLst>
              <a:ext uri="{FF2B5EF4-FFF2-40B4-BE49-F238E27FC236}">
                <a16:creationId xmlns:a16="http://schemas.microsoft.com/office/drawing/2014/main" id="{3C8E2105-E408-4119-BB55-DBA7D0B96F3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93548" y="5976773"/>
            <a:ext cx="25120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48" name="Rectangle 247">
            <a:extLst>
              <a:ext uri="{FF2B5EF4-FFF2-40B4-BE49-F238E27FC236}">
                <a16:creationId xmlns:a16="http://schemas.microsoft.com/office/drawing/2014/main" id="{2603ECD6-33D1-4496-A306-C31E125C9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7558" y="5898215"/>
            <a:ext cx="19749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KJ638372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fr-FR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fr-FR" altLang="ja-JP" sz="8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sp</a:t>
            </a:r>
            <a:r>
              <a:rPr lang="fr-FR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. ex </a:t>
            </a:r>
            <a:r>
              <a:rPr lang="fr-FR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Ficus obliqua </a:t>
            </a:r>
            <a:r>
              <a:rPr lang="fr-FR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" name="Line 248">
            <a:extLst>
              <a:ext uri="{FF2B5EF4-FFF2-40B4-BE49-F238E27FC236}">
                <a16:creationId xmlns:a16="http://schemas.microsoft.com/office/drawing/2014/main" id="{4F1F548F-9293-4B73-A449-A47BBFD07D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91956" y="5909711"/>
            <a:ext cx="10159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50" name="Line 249">
            <a:extLst>
              <a:ext uri="{FF2B5EF4-FFF2-40B4-BE49-F238E27FC236}">
                <a16:creationId xmlns:a16="http://schemas.microsoft.com/office/drawing/2014/main" id="{0CCED85F-595A-4961-8A77-70B820CF58AA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3548" y="5842650"/>
            <a:ext cx="0" cy="13412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51" name="Line 250">
            <a:extLst>
              <a:ext uri="{FF2B5EF4-FFF2-40B4-BE49-F238E27FC236}">
                <a16:creationId xmlns:a16="http://schemas.microsoft.com/office/drawing/2014/main" id="{051B8746-F4DC-4E93-BD15-5447B6A2ACE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91956" y="6066827"/>
            <a:ext cx="9420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52" name="Rectangle 251">
            <a:extLst>
              <a:ext uri="{FF2B5EF4-FFF2-40B4-BE49-F238E27FC236}">
                <a16:creationId xmlns:a16="http://schemas.microsoft.com/office/drawing/2014/main" id="{6DB99771-18F0-4529-A2CC-F5F6526700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8962" y="5988270"/>
            <a:ext cx="140423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KM276663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ZQZ-2015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" name="Line 252">
            <a:extLst>
              <a:ext uri="{FF2B5EF4-FFF2-40B4-BE49-F238E27FC236}">
                <a16:creationId xmlns:a16="http://schemas.microsoft.com/office/drawing/2014/main" id="{4B8D96B6-5F5B-4A75-98E1-88ED774BDC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41004" y="5988270"/>
            <a:ext cx="35095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54" name="Line 253">
            <a:extLst>
              <a:ext uri="{FF2B5EF4-FFF2-40B4-BE49-F238E27FC236}">
                <a16:creationId xmlns:a16="http://schemas.microsoft.com/office/drawing/2014/main" id="{73CFDBD1-101F-47B8-AA70-0B2DD597F3ED}"/>
              </a:ext>
            </a:extLst>
          </p:cNvPr>
          <p:cNvSpPr>
            <a:spLocks noChangeShapeType="1"/>
          </p:cNvSpPr>
          <p:nvPr/>
        </p:nvSpPr>
        <p:spPr bwMode="auto">
          <a:xfrm>
            <a:off x="3391956" y="5909711"/>
            <a:ext cx="0" cy="15711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55" name="Line 254">
            <a:extLst>
              <a:ext uri="{FF2B5EF4-FFF2-40B4-BE49-F238E27FC236}">
                <a16:creationId xmlns:a16="http://schemas.microsoft.com/office/drawing/2014/main" id="{D19AA4FE-1432-47FA-A1B9-2FA255EDCB6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08012" y="5729603"/>
            <a:ext cx="13299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56" name="Line 255">
            <a:extLst>
              <a:ext uri="{FF2B5EF4-FFF2-40B4-BE49-F238E27FC236}">
                <a16:creationId xmlns:a16="http://schemas.microsoft.com/office/drawing/2014/main" id="{64FCCA6B-D50B-459A-BB85-DC24EB2E53E8}"/>
              </a:ext>
            </a:extLst>
          </p:cNvPr>
          <p:cNvSpPr>
            <a:spLocks noChangeShapeType="1"/>
          </p:cNvSpPr>
          <p:nvPr/>
        </p:nvSpPr>
        <p:spPr bwMode="auto">
          <a:xfrm>
            <a:off x="3041004" y="5472852"/>
            <a:ext cx="0" cy="51541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57" name="Line 256">
            <a:extLst>
              <a:ext uri="{FF2B5EF4-FFF2-40B4-BE49-F238E27FC236}">
                <a16:creationId xmlns:a16="http://schemas.microsoft.com/office/drawing/2014/main" id="{79733E6F-ABD5-4D21-A691-E3763299357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24181" y="6156882"/>
            <a:ext cx="1551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58" name="Rectangle 257">
            <a:extLst>
              <a:ext uri="{FF2B5EF4-FFF2-40B4-BE49-F238E27FC236}">
                <a16:creationId xmlns:a16="http://schemas.microsoft.com/office/drawing/2014/main" id="{4C04B1D0-115B-4003-9AF7-FB7F4331C7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2141" y="6078323"/>
            <a:ext cx="10948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AB535543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virens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Line 258">
            <a:extLst>
              <a:ext uri="{FF2B5EF4-FFF2-40B4-BE49-F238E27FC236}">
                <a16:creationId xmlns:a16="http://schemas.microsoft.com/office/drawing/2014/main" id="{97E654B8-FE26-4F53-825C-81181C8CDCF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24181" y="6246935"/>
            <a:ext cx="12006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60" name="Rectangle 259">
            <a:extLst>
              <a:ext uri="{FF2B5EF4-FFF2-40B4-BE49-F238E27FC236}">
                <a16:creationId xmlns:a16="http://schemas.microsoft.com/office/drawing/2014/main" id="{F69DD1CC-8FCE-454C-B8F1-DA398596E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7046" y="6168378"/>
            <a:ext cx="10948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AB535559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virens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1" name="Line 260">
            <a:extLst>
              <a:ext uri="{FF2B5EF4-FFF2-40B4-BE49-F238E27FC236}">
                <a16:creationId xmlns:a16="http://schemas.microsoft.com/office/drawing/2014/main" id="{F4065F51-485F-4828-9A6F-C163BFB229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36287" y="6200950"/>
            <a:ext cx="38789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62" name="Line 261">
            <a:extLst>
              <a:ext uri="{FF2B5EF4-FFF2-40B4-BE49-F238E27FC236}">
                <a16:creationId xmlns:a16="http://schemas.microsoft.com/office/drawing/2014/main" id="{3F241210-6F57-4A83-B7E7-CF1C03236C71}"/>
              </a:ext>
            </a:extLst>
          </p:cNvPr>
          <p:cNvSpPr>
            <a:spLocks noChangeShapeType="1"/>
          </p:cNvSpPr>
          <p:nvPr/>
        </p:nvSpPr>
        <p:spPr bwMode="auto">
          <a:xfrm>
            <a:off x="3824181" y="6156882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63" name="Line 262">
            <a:extLst>
              <a:ext uri="{FF2B5EF4-FFF2-40B4-BE49-F238E27FC236}">
                <a16:creationId xmlns:a16="http://schemas.microsoft.com/office/drawing/2014/main" id="{09CB0414-1C75-497F-AD7E-0D0035FD44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36287" y="6335074"/>
            <a:ext cx="28815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64" name="Rectangle 263">
            <a:extLst>
              <a:ext uri="{FF2B5EF4-FFF2-40B4-BE49-F238E27FC236}">
                <a16:creationId xmlns:a16="http://schemas.microsoft.com/office/drawing/2014/main" id="{E9A7C0D6-5082-4537-BCBE-C630251B0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7239" y="6256516"/>
            <a:ext cx="10948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AB535564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virens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65" name="Line 264">
            <a:extLst>
              <a:ext uri="{FF2B5EF4-FFF2-40B4-BE49-F238E27FC236}">
                <a16:creationId xmlns:a16="http://schemas.microsoft.com/office/drawing/2014/main" id="{6306F5F5-D829-4043-B1EF-7EE988AA37C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08012" y="6268013"/>
            <a:ext cx="52827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66" name="Line 265">
            <a:extLst>
              <a:ext uri="{FF2B5EF4-FFF2-40B4-BE49-F238E27FC236}">
                <a16:creationId xmlns:a16="http://schemas.microsoft.com/office/drawing/2014/main" id="{4F11CE27-1AD9-40C8-B835-A96AD48D2F0F}"/>
              </a:ext>
            </a:extLst>
          </p:cNvPr>
          <p:cNvSpPr>
            <a:spLocks noChangeShapeType="1"/>
          </p:cNvSpPr>
          <p:nvPr/>
        </p:nvSpPr>
        <p:spPr bwMode="auto">
          <a:xfrm>
            <a:off x="3436287" y="6200950"/>
            <a:ext cx="0" cy="13412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67" name="Line 266">
            <a:extLst>
              <a:ext uri="{FF2B5EF4-FFF2-40B4-BE49-F238E27FC236}">
                <a16:creationId xmlns:a16="http://schemas.microsoft.com/office/drawing/2014/main" id="{5A6B11BD-779D-4035-BF24-A4D7781107B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77123" y="5999766"/>
            <a:ext cx="23089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68" name="Line 267">
            <a:extLst>
              <a:ext uri="{FF2B5EF4-FFF2-40B4-BE49-F238E27FC236}">
                <a16:creationId xmlns:a16="http://schemas.microsoft.com/office/drawing/2014/main" id="{EA702F5C-88EE-4C9F-ABEC-1E3C2652BA40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8012" y="5729603"/>
            <a:ext cx="0" cy="53841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69" name="Line 268">
            <a:extLst>
              <a:ext uri="{FF2B5EF4-FFF2-40B4-BE49-F238E27FC236}">
                <a16:creationId xmlns:a16="http://schemas.microsoft.com/office/drawing/2014/main" id="{9C60E1C9-7E3F-467B-B6A2-C7D55A5140A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7362" y="6425128"/>
            <a:ext cx="554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70" name="Rectangle 269">
            <a:extLst>
              <a:ext uri="{FF2B5EF4-FFF2-40B4-BE49-F238E27FC236}">
                <a16:creationId xmlns:a16="http://schemas.microsoft.com/office/drawing/2014/main" id="{F5BBB5B1-4E12-453D-8CFE-109EE8627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5704" y="6346570"/>
            <a:ext cx="11253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AB535565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M3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71" name="Line 270">
            <a:extLst>
              <a:ext uri="{FF2B5EF4-FFF2-40B4-BE49-F238E27FC236}">
                <a16:creationId xmlns:a16="http://schemas.microsoft.com/office/drawing/2014/main" id="{77DF803B-7B86-426C-BA60-C9EEB1205D5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7362" y="6515182"/>
            <a:ext cx="5910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72" name="Rectangle 271">
            <a:extLst>
              <a:ext uri="{FF2B5EF4-FFF2-40B4-BE49-F238E27FC236}">
                <a16:creationId xmlns:a16="http://schemas.microsoft.com/office/drawing/2014/main" id="{0DA77C79-46A0-4706-91D3-D4240FBE75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7423" y="6436625"/>
            <a:ext cx="11253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AB535545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M3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73" name="Line 272">
            <a:extLst>
              <a:ext uri="{FF2B5EF4-FFF2-40B4-BE49-F238E27FC236}">
                <a16:creationId xmlns:a16="http://schemas.microsoft.com/office/drawing/2014/main" id="{5A41FDDA-4C5A-46E8-B68E-5F88356C8B5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43477" y="6469197"/>
            <a:ext cx="7388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74" name="Line 273">
            <a:extLst>
              <a:ext uri="{FF2B5EF4-FFF2-40B4-BE49-F238E27FC236}">
                <a16:creationId xmlns:a16="http://schemas.microsoft.com/office/drawing/2014/main" id="{8034E72B-B5AA-4A5E-B2CC-7967CC535EB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17362" y="6425128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75" name="Line 274">
            <a:extLst>
              <a:ext uri="{FF2B5EF4-FFF2-40B4-BE49-F238E27FC236}">
                <a16:creationId xmlns:a16="http://schemas.microsoft.com/office/drawing/2014/main" id="{1EDF511D-E4C6-4E6B-B4BE-3451885F4EB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43477" y="6605237"/>
            <a:ext cx="10713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76" name="Rectangle 275">
            <a:extLst>
              <a:ext uri="{FF2B5EF4-FFF2-40B4-BE49-F238E27FC236}">
                <a16:creationId xmlns:a16="http://schemas.microsoft.com/office/drawing/2014/main" id="{C574D2F2-9DFC-4BC0-AAC5-76C4B1DEC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3411" y="6526678"/>
            <a:ext cx="11333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LC208759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fleckeri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77" name="Line 276">
            <a:extLst>
              <a:ext uri="{FF2B5EF4-FFF2-40B4-BE49-F238E27FC236}">
                <a16:creationId xmlns:a16="http://schemas.microsoft.com/office/drawing/2014/main" id="{00EACC58-C421-41B2-A984-AC6D080154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64050" y="6538175"/>
            <a:ext cx="7942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78" name="Line 277">
            <a:extLst>
              <a:ext uri="{FF2B5EF4-FFF2-40B4-BE49-F238E27FC236}">
                <a16:creationId xmlns:a16="http://schemas.microsoft.com/office/drawing/2014/main" id="{FEC7FE4C-41B2-4E07-BA4F-EE5CF58ADA32}"/>
              </a:ext>
            </a:extLst>
          </p:cNvPr>
          <p:cNvSpPr>
            <a:spLocks noChangeShapeType="1"/>
          </p:cNvSpPr>
          <p:nvPr/>
        </p:nvSpPr>
        <p:spPr bwMode="auto">
          <a:xfrm>
            <a:off x="4243477" y="6469197"/>
            <a:ext cx="0" cy="13604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79" name="Line 278">
            <a:extLst>
              <a:ext uri="{FF2B5EF4-FFF2-40B4-BE49-F238E27FC236}">
                <a16:creationId xmlns:a16="http://schemas.microsoft.com/office/drawing/2014/main" id="{0D099BC9-F658-4D37-8FA6-789B72E3D7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164050" y="6695291"/>
            <a:ext cx="1052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80" name="Rectangle 279">
            <a:extLst>
              <a:ext uri="{FF2B5EF4-FFF2-40B4-BE49-F238E27FC236}">
                <a16:creationId xmlns:a16="http://schemas.microsoft.com/office/drawing/2014/main" id="{2B21A373-1A12-4108-9F9C-F83842ED2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2138" y="6616733"/>
            <a:ext cx="11253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AB535563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M3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81" name="Line 280">
            <a:extLst>
              <a:ext uri="{FF2B5EF4-FFF2-40B4-BE49-F238E27FC236}">
                <a16:creationId xmlns:a16="http://schemas.microsoft.com/office/drawing/2014/main" id="{EEB22297-8CEB-46E7-BEA9-840C2B76C0A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77123" y="6616733"/>
            <a:ext cx="148692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82" name="Line 281">
            <a:extLst>
              <a:ext uri="{FF2B5EF4-FFF2-40B4-BE49-F238E27FC236}">
                <a16:creationId xmlns:a16="http://schemas.microsoft.com/office/drawing/2014/main" id="{A3ADE270-422E-4BFC-8044-51ECE4E6C382}"/>
              </a:ext>
            </a:extLst>
          </p:cNvPr>
          <p:cNvSpPr>
            <a:spLocks noChangeShapeType="1"/>
          </p:cNvSpPr>
          <p:nvPr/>
        </p:nvSpPr>
        <p:spPr bwMode="auto">
          <a:xfrm>
            <a:off x="4164050" y="6538175"/>
            <a:ext cx="0" cy="15711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83" name="Line 282">
            <a:extLst>
              <a:ext uri="{FF2B5EF4-FFF2-40B4-BE49-F238E27FC236}">
                <a16:creationId xmlns:a16="http://schemas.microsoft.com/office/drawing/2014/main" id="{FD731CA5-4C25-4AD7-97C9-0DB7C087E9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4133" y="6308249"/>
            <a:ext cx="42299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84" name="Line 283">
            <a:extLst>
              <a:ext uri="{FF2B5EF4-FFF2-40B4-BE49-F238E27FC236}">
                <a16:creationId xmlns:a16="http://schemas.microsoft.com/office/drawing/2014/main" id="{5851ECDC-3698-4CEF-9ED3-E857E44307F3}"/>
              </a:ext>
            </a:extLst>
          </p:cNvPr>
          <p:cNvSpPr>
            <a:spLocks noChangeShapeType="1"/>
          </p:cNvSpPr>
          <p:nvPr/>
        </p:nvSpPr>
        <p:spPr bwMode="auto">
          <a:xfrm>
            <a:off x="2677123" y="5999766"/>
            <a:ext cx="0" cy="61696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85" name="Line 284">
            <a:extLst>
              <a:ext uri="{FF2B5EF4-FFF2-40B4-BE49-F238E27FC236}">
                <a16:creationId xmlns:a16="http://schemas.microsoft.com/office/drawing/2014/main" id="{7C1EC537-59D1-46E5-A356-D8D99AB500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2914" y="6785345"/>
            <a:ext cx="110088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86" name="Rectangle 285">
            <a:extLst>
              <a:ext uri="{FF2B5EF4-FFF2-40B4-BE49-F238E27FC236}">
                <a16:creationId xmlns:a16="http://schemas.microsoft.com/office/drawing/2014/main" id="{44932C12-2FAB-4FBB-845F-5AC0D65BB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6596" y="6706787"/>
            <a:ext cx="199894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KJ638375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ex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Ficus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maxima 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87" name="Line 286">
            <a:extLst>
              <a:ext uri="{FF2B5EF4-FFF2-40B4-BE49-F238E27FC236}">
                <a16:creationId xmlns:a16="http://schemas.microsoft.com/office/drawing/2014/main" id="{880A5D78-DB18-45E5-BF27-E63D527A690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2914" y="6873484"/>
            <a:ext cx="98636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88" name="Rectangle 287">
            <a:extLst>
              <a:ext uri="{FF2B5EF4-FFF2-40B4-BE49-F238E27FC236}">
                <a16:creationId xmlns:a16="http://schemas.microsoft.com/office/drawing/2014/main" id="{84EE4D48-6FD8-4FDA-849D-FD8941470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2075" y="6794925"/>
            <a:ext cx="21271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KJ638381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ex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Ficus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yoponensis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89" name="Line 288">
            <a:extLst>
              <a:ext uri="{FF2B5EF4-FFF2-40B4-BE49-F238E27FC236}">
                <a16:creationId xmlns:a16="http://schemas.microsoft.com/office/drawing/2014/main" id="{74F460DF-0489-44FC-A9CA-832E2A4FD7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4133" y="6829414"/>
            <a:ext cx="90878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90" name="Line 289">
            <a:extLst>
              <a:ext uri="{FF2B5EF4-FFF2-40B4-BE49-F238E27FC236}">
                <a16:creationId xmlns:a16="http://schemas.microsoft.com/office/drawing/2014/main" id="{14334E31-0C94-4251-9709-3C11C57501A5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2914" y="6785345"/>
            <a:ext cx="0" cy="881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91" name="Line 290">
            <a:extLst>
              <a:ext uri="{FF2B5EF4-FFF2-40B4-BE49-F238E27FC236}">
                <a16:creationId xmlns:a16="http://schemas.microsoft.com/office/drawing/2014/main" id="{33FA6D9B-484C-425C-AD2B-E79A51E444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45523" y="6963537"/>
            <a:ext cx="110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92" name="Rectangle 291">
            <a:extLst>
              <a:ext uri="{FF2B5EF4-FFF2-40B4-BE49-F238E27FC236}">
                <a16:creationId xmlns:a16="http://schemas.microsoft.com/office/drawing/2014/main" id="{D08D2F60-D3EA-4B1E-B834-39F924AE1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7560" y="6884980"/>
            <a:ext cx="12134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AB535566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aculeata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3" name="Line 292">
            <a:extLst>
              <a:ext uri="{FF2B5EF4-FFF2-40B4-BE49-F238E27FC236}">
                <a16:creationId xmlns:a16="http://schemas.microsoft.com/office/drawing/2014/main" id="{B3FCBB90-E9F0-46F4-A52D-DFC50737B80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45523" y="7053592"/>
            <a:ext cx="2401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94" name="Rectangle 293">
            <a:extLst>
              <a:ext uri="{FF2B5EF4-FFF2-40B4-BE49-F238E27FC236}">
                <a16:creationId xmlns:a16="http://schemas.microsoft.com/office/drawing/2014/main" id="{C2A97FC9-19A9-48E3-A1D2-F5158334F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2337" y="6975033"/>
            <a:ext cx="12134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AB535562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aculeata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95" name="Line 294">
            <a:extLst>
              <a:ext uri="{FF2B5EF4-FFF2-40B4-BE49-F238E27FC236}">
                <a16:creationId xmlns:a16="http://schemas.microsoft.com/office/drawing/2014/main" id="{6C4AC372-30E2-479D-A928-47FE92C3E1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54133" y="7007607"/>
            <a:ext cx="119139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96" name="Line 295">
            <a:extLst>
              <a:ext uri="{FF2B5EF4-FFF2-40B4-BE49-F238E27FC236}">
                <a16:creationId xmlns:a16="http://schemas.microsoft.com/office/drawing/2014/main" id="{E684C2A9-62D7-4921-A1BB-4C00D0E8EAA8}"/>
              </a:ext>
            </a:extLst>
          </p:cNvPr>
          <p:cNvSpPr>
            <a:spLocks noChangeShapeType="1"/>
          </p:cNvSpPr>
          <p:nvPr/>
        </p:nvSpPr>
        <p:spPr bwMode="auto">
          <a:xfrm>
            <a:off x="3445523" y="6963537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97" name="Line 296">
            <a:extLst>
              <a:ext uri="{FF2B5EF4-FFF2-40B4-BE49-F238E27FC236}">
                <a16:creationId xmlns:a16="http://schemas.microsoft.com/office/drawing/2014/main" id="{9035ED0E-89D5-459F-BCCA-BC9165811C5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88660" y="6656970"/>
            <a:ext cx="46547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98" name="Line 297">
            <a:extLst>
              <a:ext uri="{FF2B5EF4-FFF2-40B4-BE49-F238E27FC236}">
                <a16:creationId xmlns:a16="http://schemas.microsoft.com/office/drawing/2014/main" id="{EEC28EBA-55BF-4FCD-82A6-FAA4300F82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254133" y="6308249"/>
            <a:ext cx="0" cy="69935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99" name="Line 298">
            <a:extLst>
              <a:ext uri="{FF2B5EF4-FFF2-40B4-BE49-F238E27FC236}">
                <a16:creationId xmlns:a16="http://schemas.microsoft.com/office/drawing/2014/main" id="{DC1AFB11-E1FD-4957-9F81-A324FDA8B97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95083" y="7143646"/>
            <a:ext cx="5522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00" name="Rectangle 299">
            <a:extLst>
              <a:ext uri="{FF2B5EF4-FFF2-40B4-BE49-F238E27FC236}">
                <a16:creationId xmlns:a16="http://schemas.microsoft.com/office/drawing/2014/main" id="{8A65F1BE-9CA8-483B-BF22-052F9C1E1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8325" y="7065088"/>
            <a:ext cx="137217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KY769076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</a:t>
            </a:r>
            <a:r>
              <a:rPr lang="en-US" altLang="ja-JP" sz="8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AspX</a:t>
            </a:r>
            <a:endParaRPr lang="ja-JP" altLang="ja-JP" sz="1600" dirty="0">
              <a:latin typeface="Arial Narrow" panose="020B0606020202030204" pitchFamily="34" charset="0"/>
            </a:endParaRPr>
          </a:p>
        </p:txBody>
      </p:sp>
      <p:sp>
        <p:nvSpPr>
          <p:cNvPr id="101" name="Line 300">
            <a:extLst>
              <a:ext uri="{FF2B5EF4-FFF2-40B4-BE49-F238E27FC236}">
                <a16:creationId xmlns:a16="http://schemas.microsoft.com/office/drawing/2014/main" id="{F4AA89A5-49E9-407E-862F-F779D96216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95083" y="7233700"/>
            <a:ext cx="160329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02" name="Rectangle 301">
            <a:extLst>
              <a:ext uri="{FF2B5EF4-FFF2-40B4-BE49-F238E27FC236}">
                <a16:creationId xmlns:a16="http://schemas.microsoft.com/office/drawing/2014/main" id="{307D7686-EE29-4E64-8418-92946420C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1181" y="7155142"/>
            <a:ext cx="12888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MF706258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kheirii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3" name="Line 302">
            <a:extLst>
              <a:ext uri="{FF2B5EF4-FFF2-40B4-BE49-F238E27FC236}">
                <a16:creationId xmlns:a16="http://schemas.microsoft.com/office/drawing/2014/main" id="{DC0EEBCA-5301-4B84-AAA0-5365A851BF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92923" y="7187715"/>
            <a:ext cx="60216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04" name="Line 303">
            <a:extLst>
              <a:ext uri="{FF2B5EF4-FFF2-40B4-BE49-F238E27FC236}">
                <a16:creationId xmlns:a16="http://schemas.microsoft.com/office/drawing/2014/main" id="{D90748F9-6867-44E7-9F9D-2BF162C322ED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5083" y="7143646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05" name="Line 304">
            <a:extLst>
              <a:ext uri="{FF2B5EF4-FFF2-40B4-BE49-F238E27FC236}">
                <a16:creationId xmlns:a16="http://schemas.microsoft.com/office/drawing/2014/main" id="{3EBC4E0F-765F-4CEE-8879-8AA2F41A19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25716" y="7323754"/>
            <a:ext cx="6280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06" name="Rectangle 305">
            <a:extLst>
              <a:ext uri="{FF2B5EF4-FFF2-40B4-BE49-F238E27FC236}">
                <a16:creationId xmlns:a16="http://schemas.microsoft.com/office/drawing/2014/main" id="{7B746CCC-D736-4F64-B662-FDDB302A7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1320" y="7245197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KX356748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12Asp</a:t>
            </a:r>
            <a:endParaRPr lang="ja-JP" altLang="ja-JP" sz="1600" dirty="0">
              <a:latin typeface="Arial Narrow" panose="020B0606020202030204" pitchFamily="34" charset="0"/>
            </a:endParaRPr>
          </a:p>
        </p:txBody>
      </p:sp>
      <p:sp>
        <p:nvSpPr>
          <p:cNvPr id="107" name="Line 306">
            <a:extLst>
              <a:ext uri="{FF2B5EF4-FFF2-40B4-BE49-F238E27FC236}">
                <a16:creationId xmlns:a16="http://schemas.microsoft.com/office/drawing/2014/main" id="{7582EDDB-A5A9-4444-A8A3-D9AC5989629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25716" y="7411892"/>
            <a:ext cx="2770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08" name="Rectangle 307">
            <a:extLst>
              <a:ext uri="{FF2B5EF4-FFF2-40B4-BE49-F238E27FC236}">
                <a16:creationId xmlns:a16="http://schemas.microsoft.com/office/drawing/2014/main" id="{10E026B6-3960-4A40-9703-10E5E82482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4377" y="7333335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KY769083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Asp6266</a:t>
            </a:r>
            <a:endParaRPr lang="ja-JP" altLang="ja-JP" sz="1600" dirty="0">
              <a:latin typeface="Arial Narrow" panose="020B0606020202030204" pitchFamily="34" charset="0"/>
            </a:endParaRPr>
          </a:p>
        </p:txBody>
      </p:sp>
      <p:sp>
        <p:nvSpPr>
          <p:cNvPr id="109" name="Line 308">
            <a:extLst>
              <a:ext uri="{FF2B5EF4-FFF2-40B4-BE49-F238E27FC236}">
                <a16:creationId xmlns:a16="http://schemas.microsoft.com/office/drawing/2014/main" id="{E9D52B9F-D073-4D15-A69A-945F99E6527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92923" y="7367824"/>
            <a:ext cx="93279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10" name="Line 309">
            <a:extLst>
              <a:ext uri="{FF2B5EF4-FFF2-40B4-BE49-F238E27FC236}">
                <a16:creationId xmlns:a16="http://schemas.microsoft.com/office/drawing/2014/main" id="{EE17D6B4-BA1D-4E10-BFDE-25C4A18B7B12}"/>
              </a:ext>
            </a:extLst>
          </p:cNvPr>
          <p:cNvSpPr>
            <a:spLocks noChangeShapeType="1"/>
          </p:cNvSpPr>
          <p:nvPr/>
        </p:nvSpPr>
        <p:spPr bwMode="auto">
          <a:xfrm>
            <a:off x="3225716" y="7323754"/>
            <a:ext cx="0" cy="881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11" name="Line 310">
            <a:extLst>
              <a:ext uri="{FF2B5EF4-FFF2-40B4-BE49-F238E27FC236}">
                <a16:creationId xmlns:a16="http://schemas.microsoft.com/office/drawing/2014/main" id="{C183E972-BF09-4A9C-A02B-FB9DD90DA31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43306" y="7277769"/>
            <a:ext cx="1496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12" name="Line 311">
            <a:extLst>
              <a:ext uri="{FF2B5EF4-FFF2-40B4-BE49-F238E27FC236}">
                <a16:creationId xmlns:a16="http://schemas.microsoft.com/office/drawing/2014/main" id="{C2031989-4BB4-4D99-A57F-F0BAD439187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2923" y="7187715"/>
            <a:ext cx="0" cy="18010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13" name="Line 312">
            <a:extLst>
              <a:ext uri="{FF2B5EF4-FFF2-40B4-BE49-F238E27FC236}">
                <a16:creationId xmlns:a16="http://schemas.microsoft.com/office/drawing/2014/main" id="{21BA21A8-0704-4DA0-B65E-F2ABC12CCDA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43306" y="7501947"/>
            <a:ext cx="104177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14" name="Rectangle 313">
            <a:extLst>
              <a:ext uri="{FF2B5EF4-FFF2-40B4-BE49-F238E27FC236}">
                <a16:creationId xmlns:a16="http://schemas.microsoft.com/office/drawing/2014/main" id="{9305B671-26E0-4AC0-AC47-446606E02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6035" y="7423388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KY689008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11Asp</a:t>
            </a:r>
            <a:endParaRPr lang="ja-JP" altLang="ja-JP" sz="1600" dirty="0">
              <a:latin typeface="Arial Narrow" panose="020B0606020202030204" pitchFamily="34" charset="0"/>
            </a:endParaRPr>
          </a:p>
        </p:txBody>
      </p:sp>
      <p:sp>
        <p:nvSpPr>
          <p:cNvPr id="115" name="Line 314">
            <a:extLst>
              <a:ext uri="{FF2B5EF4-FFF2-40B4-BE49-F238E27FC236}">
                <a16:creationId xmlns:a16="http://schemas.microsoft.com/office/drawing/2014/main" id="{B05CC54E-CA34-4D47-9435-A51F9B1DA5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88660" y="7388900"/>
            <a:ext cx="35464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16" name="Line 315">
            <a:extLst>
              <a:ext uri="{FF2B5EF4-FFF2-40B4-BE49-F238E27FC236}">
                <a16:creationId xmlns:a16="http://schemas.microsoft.com/office/drawing/2014/main" id="{AAD3F2C4-5056-4626-A3B3-320B627451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143306" y="7277769"/>
            <a:ext cx="0" cy="22417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17" name="Line 316">
            <a:extLst>
              <a:ext uri="{FF2B5EF4-FFF2-40B4-BE49-F238E27FC236}">
                <a16:creationId xmlns:a16="http://schemas.microsoft.com/office/drawing/2014/main" id="{DADB7F25-D565-48CA-9164-0704709FE5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11337" y="7022935"/>
            <a:ext cx="17732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18" name="Line 317">
            <a:extLst>
              <a:ext uri="{FF2B5EF4-FFF2-40B4-BE49-F238E27FC236}">
                <a16:creationId xmlns:a16="http://schemas.microsoft.com/office/drawing/2014/main" id="{0FF1410D-0F4E-4AB5-9D08-E909B9FCC5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788660" y="6656970"/>
            <a:ext cx="0" cy="73193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19" name="Line 318">
            <a:extLst>
              <a:ext uri="{FF2B5EF4-FFF2-40B4-BE49-F238E27FC236}">
                <a16:creationId xmlns:a16="http://schemas.microsoft.com/office/drawing/2014/main" id="{179EDB10-2860-41E8-86FD-96B9F75477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49785" y="7592001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20" name="Rectangle 319">
            <a:extLst>
              <a:ext uri="{FF2B5EF4-FFF2-40B4-BE49-F238E27FC236}">
                <a16:creationId xmlns:a16="http://schemas.microsoft.com/office/drawing/2014/main" id="{98BC1BDA-45CE-4511-B4D5-5BDBE5E23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9975" y="7513443"/>
            <a:ext cx="14555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MT412389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heidelbergi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1" name="Line 320">
            <a:extLst>
              <a:ext uri="{FF2B5EF4-FFF2-40B4-BE49-F238E27FC236}">
                <a16:creationId xmlns:a16="http://schemas.microsoft.com/office/drawing/2014/main" id="{1EE9B09D-6931-4947-9710-59E3AAE81E6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49785" y="7682055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22" name="Rectangle 321">
            <a:extLst>
              <a:ext uri="{FF2B5EF4-FFF2-40B4-BE49-F238E27FC236}">
                <a16:creationId xmlns:a16="http://schemas.microsoft.com/office/drawing/2014/main" id="{B4ABD805-D1E5-4D80-B708-9749D1EC2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9975" y="7603497"/>
            <a:ext cx="14555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MT412388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heidelbergi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3" name="Line 322">
            <a:extLst>
              <a:ext uri="{FF2B5EF4-FFF2-40B4-BE49-F238E27FC236}">
                <a16:creationId xmlns:a16="http://schemas.microsoft.com/office/drawing/2014/main" id="{4FE5AA8C-C30A-43F5-A505-6D7071BC91C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96219" y="7636070"/>
            <a:ext cx="5356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24" name="Line 323">
            <a:extLst>
              <a:ext uri="{FF2B5EF4-FFF2-40B4-BE49-F238E27FC236}">
                <a16:creationId xmlns:a16="http://schemas.microsoft.com/office/drawing/2014/main" id="{2EF7F757-CB41-4FCA-BFB1-256FC4727C66}"/>
              </a:ext>
            </a:extLst>
          </p:cNvPr>
          <p:cNvSpPr>
            <a:spLocks noChangeShapeType="1"/>
          </p:cNvSpPr>
          <p:nvPr/>
        </p:nvSpPr>
        <p:spPr bwMode="auto">
          <a:xfrm>
            <a:off x="3949785" y="7592001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25" name="Line 324">
            <a:extLst>
              <a:ext uri="{FF2B5EF4-FFF2-40B4-BE49-F238E27FC236}">
                <a16:creationId xmlns:a16="http://schemas.microsoft.com/office/drawing/2014/main" id="{4ADCF3D6-0B49-4D0B-A04F-16AC4773E47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16537" y="7772109"/>
            <a:ext cx="184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26" name="Rectangle 325">
            <a:extLst>
              <a:ext uri="{FF2B5EF4-FFF2-40B4-BE49-F238E27FC236}">
                <a16:creationId xmlns:a16="http://schemas.microsoft.com/office/drawing/2014/main" id="{10DA6B48-2A10-48B3-8BE3-470F93B513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810" y="7693552"/>
            <a:ext cx="143148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KJ564293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heidelbergi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7" name="Line 326">
            <a:extLst>
              <a:ext uri="{FF2B5EF4-FFF2-40B4-BE49-F238E27FC236}">
                <a16:creationId xmlns:a16="http://schemas.microsoft.com/office/drawing/2014/main" id="{4F1C8B0C-3CF9-41FB-9C4A-7D2921A53E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16537" y="7862164"/>
            <a:ext cx="923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28" name="Rectangle 327">
            <a:extLst>
              <a:ext uri="{FF2B5EF4-FFF2-40B4-BE49-F238E27FC236}">
                <a16:creationId xmlns:a16="http://schemas.microsoft.com/office/drawing/2014/main" id="{5BD504CF-DB4A-46C8-ADF5-10D60393F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6727" y="7781690"/>
            <a:ext cx="145071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EU287595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heidelbergi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29" name="Line 328">
            <a:extLst>
              <a:ext uri="{FF2B5EF4-FFF2-40B4-BE49-F238E27FC236}">
                <a16:creationId xmlns:a16="http://schemas.microsoft.com/office/drawing/2014/main" id="{9FF7B104-D9A6-486A-B379-3E276A573D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96219" y="7816179"/>
            <a:ext cx="2031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30" name="Line 329">
            <a:extLst>
              <a:ext uri="{FF2B5EF4-FFF2-40B4-BE49-F238E27FC236}">
                <a16:creationId xmlns:a16="http://schemas.microsoft.com/office/drawing/2014/main" id="{9BDF70F3-D3D3-49C8-8A51-C87E06561EF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16537" y="7772109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31" name="Line 330">
            <a:extLst>
              <a:ext uri="{FF2B5EF4-FFF2-40B4-BE49-F238E27FC236}">
                <a16:creationId xmlns:a16="http://schemas.microsoft.com/office/drawing/2014/main" id="{A3698EAA-C1BC-470C-8F97-A4A97A4138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99600" y="7726124"/>
            <a:ext cx="59661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32" name="Line 331">
            <a:extLst>
              <a:ext uri="{FF2B5EF4-FFF2-40B4-BE49-F238E27FC236}">
                <a16:creationId xmlns:a16="http://schemas.microsoft.com/office/drawing/2014/main" id="{DF67F834-7300-4867-8746-C07D84B8C400}"/>
              </a:ext>
            </a:extLst>
          </p:cNvPr>
          <p:cNvSpPr>
            <a:spLocks noChangeShapeType="1"/>
          </p:cNvSpPr>
          <p:nvPr/>
        </p:nvSpPr>
        <p:spPr bwMode="auto">
          <a:xfrm>
            <a:off x="3896219" y="7636070"/>
            <a:ext cx="0" cy="18010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33" name="Line 332">
            <a:extLst>
              <a:ext uri="{FF2B5EF4-FFF2-40B4-BE49-F238E27FC236}">
                <a16:creationId xmlns:a16="http://schemas.microsoft.com/office/drawing/2014/main" id="{D635B375-FBF1-42FD-942E-CCF02A301C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72718" y="7950302"/>
            <a:ext cx="184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34" name="Rectangle 333">
            <a:extLst>
              <a:ext uri="{FF2B5EF4-FFF2-40B4-BE49-F238E27FC236}">
                <a16:creationId xmlns:a16="http://schemas.microsoft.com/office/drawing/2014/main" id="{2D53828B-9F2F-4707-9C48-0BAD36F2C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3991" y="7871743"/>
            <a:ext cx="147155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MG546000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giblindavisi</a:t>
            </a:r>
            <a:endParaRPr lang="ja-JP" altLang="ja-JP" sz="1600" i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35" name="Line 334">
            <a:extLst>
              <a:ext uri="{FF2B5EF4-FFF2-40B4-BE49-F238E27FC236}">
                <a16:creationId xmlns:a16="http://schemas.microsoft.com/office/drawing/2014/main" id="{C3AEFD9E-F2AB-44AF-A5C4-BAEB672ACE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72718" y="8040356"/>
            <a:ext cx="1662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36" name="Rectangle 335">
            <a:extLst>
              <a:ext uri="{FF2B5EF4-FFF2-40B4-BE49-F238E27FC236}">
                <a16:creationId xmlns:a16="http://schemas.microsoft.com/office/drawing/2014/main" id="{32E61A44-DC78-4CF9-984C-BBEA3DC881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2144" y="7961798"/>
            <a:ext cx="141384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KX356818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Ap108</a:t>
            </a:r>
            <a:endParaRPr lang="ja-JP" altLang="ja-JP" sz="1600" dirty="0">
              <a:latin typeface="Arial Narrow" panose="020B0606020202030204" pitchFamily="34" charset="0"/>
            </a:endParaRPr>
          </a:p>
        </p:txBody>
      </p:sp>
      <p:sp>
        <p:nvSpPr>
          <p:cNvPr id="137" name="Line 336">
            <a:extLst>
              <a:ext uri="{FF2B5EF4-FFF2-40B4-BE49-F238E27FC236}">
                <a16:creationId xmlns:a16="http://schemas.microsoft.com/office/drawing/2014/main" id="{AD94EE7A-7A81-4AE2-9C00-8A3910D6BA6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299600" y="7994370"/>
            <a:ext cx="3731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38" name="Line 337">
            <a:extLst>
              <a:ext uri="{FF2B5EF4-FFF2-40B4-BE49-F238E27FC236}">
                <a16:creationId xmlns:a16="http://schemas.microsoft.com/office/drawing/2014/main" id="{9CE94D24-4922-4695-80EB-DC3E36A3ECC6}"/>
              </a:ext>
            </a:extLst>
          </p:cNvPr>
          <p:cNvSpPr>
            <a:spLocks noChangeShapeType="1"/>
          </p:cNvSpPr>
          <p:nvPr/>
        </p:nvSpPr>
        <p:spPr bwMode="auto">
          <a:xfrm>
            <a:off x="3672718" y="7950302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39" name="Line 338">
            <a:extLst>
              <a:ext uri="{FF2B5EF4-FFF2-40B4-BE49-F238E27FC236}">
                <a16:creationId xmlns:a16="http://schemas.microsoft.com/office/drawing/2014/main" id="{7A3765EC-5224-4F9A-899C-A0DA4B955F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11337" y="7860247"/>
            <a:ext cx="168826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40" name="Line 339">
            <a:extLst>
              <a:ext uri="{FF2B5EF4-FFF2-40B4-BE49-F238E27FC236}">
                <a16:creationId xmlns:a16="http://schemas.microsoft.com/office/drawing/2014/main" id="{F70987A8-9843-4464-9AD0-30EE5EEBC887}"/>
              </a:ext>
            </a:extLst>
          </p:cNvPr>
          <p:cNvSpPr>
            <a:spLocks noChangeShapeType="1"/>
          </p:cNvSpPr>
          <p:nvPr/>
        </p:nvSpPr>
        <p:spPr bwMode="auto">
          <a:xfrm>
            <a:off x="3299600" y="7726124"/>
            <a:ext cx="0" cy="26824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41" name="Line 340">
            <a:extLst>
              <a:ext uri="{FF2B5EF4-FFF2-40B4-BE49-F238E27FC236}">
                <a16:creationId xmlns:a16="http://schemas.microsoft.com/office/drawing/2014/main" id="{6D011ED4-61BF-4B44-87D9-045539CCD1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41402" y="7440633"/>
            <a:ext cx="16993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42" name="Line 341">
            <a:extLst>
              <a:ext uri="{FF2B5EF4-FFF2-40B4-BE49-F238E27FC236}">
                <a16:creationId xmlns:a16="http://schemas.microsoft.com/office/drawing/2014/main" id="{4730D642-7854-4127-96D8-C97B2945B94B}"/>
              </a:ext>
            </a:extLst>
          </p:cNvPr>
          <p:cNvSpPr>
            <a:spLocks noChangeShapeType="1"/>
          </p:cNvSpPr>
          <p:nvPr/>
        </p:nvSpPr>
        <p:spPr bwMode="auto">
          <a:xfrm>
            <a:off x="1611337" y="7022935"/>
            <a:ext cx="0" cy="8373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43" name="Line 342">
            <a:extLst>
              <a:ext uri="{FF2B5EF4-FFF2-40B4-BE49-F238E27FC236}">
                <a16:creationId xmlns:a16="http://schemas.microsoft.com/office/drawing/2014/main" id="{42DF56EF-2424-4D4F-AAC6-625F9BDA95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97327" y="5354058"/>
            <a:ext cx="14407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44" name="Line 343">
            <a:extLst>
              <a:ext uri="{FF2B5EF4-FFF2-40B4-BE49-F238E27FC236}">
                <a16:creationId xmlns:a16="http://schemas.microsoft.com/office/drawing/2014/main" id="{0AB95BFE-AA79-420B-BD9E-B1DD38816FA5}"/>
              </a:ext>
            </a:extLst>
          </p:cNvPr>
          <p:cNvSpPr>
            <a:spLocks noChangeShapeType="1"/>
          </p:cNvSpPr>
          <p:nvPr/>
        </p:nvSpPr>
        <p:spPr bwMode="auto">
          <a:xfrm>
            <a:off x="1441402" y="3267483"/>
            <a:ext cx="0" cy="417315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45" name="Line 344">
            <a:extLst>
              <a:ext uri="{FF2B5EF4-FFF2-40B4-BE49-F238E27FC236}">
                <a16:creationId xmlns:a16="http://schemas.microsoft.com/office/drawing/2014/main" id="{1B5812B0-FEA2-4A28-8569-B2A64ACA640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03039" y="8130410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46" name="Rectangle 345">
            <a:extLst>
              <a:ext uri="{FF2B5EF4-FFF2-40B4-BE49-F238E27FC236}">
                <a16:creationId xmlns:a16="http://schemas.microsoft.com/office/drawing/2014/main" id="{59D71BAA-0768-477A-A464-B5340941C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3229" y="8051852"/>
            <a:ext cx="143629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AB434933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xylocopae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endParaRPr lang="ja-JP" altLang="ja-JP" sz="1600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47" name="Line 346">
            <a:extLst>
              <a:ext uri="{FF2B5EF4-FFF2-40B4-BE49-F238E27FC236}">
                <a16:creationId xmlns:a16="http://schemas.microsoft.com/office/drawing/2014/main" id="{5E6CDBB6-CAB8-48A3-BB2E-DD32267657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03039" y="8220464"/>
            <a:ext cx="73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48" name="Rectangle 347">
            <a:extLst>
              <a:ext uri="{FF2B5EF4-FFF2-40B4-BE49-F238E27FC236}">
                <a16:creationId xmlns:a16="http://schemas.microsoft.com/office/drawing/2014/main" id="{AB04B90B-6EDE-4474-8705-2981B94907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3229" y="8141907"/>
            <a:ext cx="179055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ja-JP" sz="800" dirty="0">
                <a:solidFill>
                  <a:srgbClr val="0000FF"/>
                </a:solidFill>
                <a:latin typeface="Arial Narrow" panose="020B0606020202030204" pitchFamily="34" charset="0"/>
              </a:rPr>
              <a:t>LC604808</a:t>
            </a:r>
            <a:r>
              <a:rPr lang="en-US" altLang="ja-JP" sz="800" i="1" dirty="0">
                <a:solidFill>
                  <a:srgbClr val="0000FF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0000FF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xylocopae</a:t>
            </a:r>
            <a:r>
              <a:rPr lang="en-US" altLang="ja-JP" sz="800" i="1" dirty="0">
                <a:solidFill>
                  <a:srgbClr val="0000FF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FF"/>
                </a:solidFill>
                <a:latin typeface="Arial Narrow" panose="020B0606020202030204" pitchFamily="34" charset="0"/>
              </a:rPr>
              <a:t>NKZ</a:t>
            </a:r>
            <a:r>
              <a:rPr lang="ja-JP" altLang="ja-JP" sz="800" dirty="0">
                <a:solidFill>
                  <a:srgbClr val="0000FF"/>
                </a:solidFill>
                <a:latin typeface="Arial Narrow" panose="020B0606020202030204" pitchFamily="34" charset="0"/>
              </a:rPr>
              <a:t>25</a:t>
            </a:r>
            <a:r>
              <a:rPr lang="en-US" altLang="ja-JP" sz="800" dirty="0">
                <a:solidFill>
                  <a:srgbClr val="0000FF"/>
                </a:solidFill>
                <a:latin typeface="Arial Narrow" panose="020B0606020202030204" pitchFamily="34" charset="0"/>
              </a:rPr>
              <a:t>7</a:t>
            </a:r>
            <a:endParaRPr lang="ja-JP" altLang="ja-JP" sz="1600" dirty="0">
              <a:solidFill>
                <a:srgbClr val="0000FF"/>
              </a:solidFill>
              <a:latin typeface="Arial Narrow" panose="020B0606020202030204" pitchFamily="34" charset="0"/>
            </a:endParaRPr>
          </a:p>
        </p:txBody>
      </p:sp>
      <p:sp>
        <p:nvSpPr>
          <p:cNvPr id="149" name="Line 348">
            <a:extLst>
              <a:ext uri="{FF2B5EF4-FFF2-40B4-BE49-F238E27FC236}">
                <a16:creationId xmlns:a16="http://schemas.microsoft.com/office/drawing/2014/main" id="{A0DC815C-6451-4AE5-979B-1EE526EE0D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01960" y="8174479"/>
            <a:ext cx="30108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50" name="Line 349">
            <a:extLst>
              <a:ext uri="{FF2B5EF4-FFF2-40B4-BE49-F238E27FC236}">
                <a16:creationId xmlns:a16="http://schemas.microsoft.com/office/drawing/2014/main" id="{4CC68B08-04D6-48D2-86F9-16E381F1A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3403039" y="8130410"/>
            <a:ext cx="0" cy="900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51" name="Line 350">
            <a:extLst>
              <a:ext uri="{FF2B5EF4-FFF2-40B4-BE49-F238E27FC236}">
                <a16:creationId xmlns:a16="http://schemas.microsoft.com/office/drawing/2014/main" id="{D9559252-20A8-45CD-86E8-496C5E5BF71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01960" y="8310519"/>
            <a:ext cx="3731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52" name="Rectangle 351">
            <a:extLst>
              <a:ext uri="{FF2B5EF4-FFF2-40B4-BE49-F238E27FC236}">
                <a16:creationId xmlns:a16="http://schemas.microsoft.com/office/drawing/2014/main" id="{4B0C164A-5524-45EA-987F-F3966F82B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6031" y="8231960"/>
            <a:ext cx="171200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ja-JP" sz="800" dirty="0">
                <a:solidFill>
                  <a:srgbClr val="0000FF"/>
                </a:solidFill>
                <a:latin typeface="Arial Narrow" panose="020B0606020202030204" pitchFamily="34" charset="0"/>
              </a:rPr>
              <a:t>LC604807</a:t>
            </a:r>
            <a:r>
              <a:rPr lang="en-US" altLang="ja-JP" sz="800" i="1" dirty="0">
                <a:solidFill>
                  <a:srgbClr val="0000FF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0000FF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roulingae</a:t>
            </a:r>
            <a:r>
              <a:rPr lang="en-US" altLang="ja-JP" sz="800" i="1" dirty="0">
                <a:solidFill>
                  <a:srgbClr val="0000FF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FF"/>
                </a:solidFill>
                <a:latin typeface="Arial Narrow" panose="020B0606020202030204" pitchFamily="34" charset="0"/>
              </a:rPr>
              <a:t>NKZ</a:t>
            </a:r>
            <a:r>
              <a:rPr lang="ja-JP" altLang="ja-JP" sz="800" dirty="0">
                <a:solidFill>
                  <a:srgbClr val="0000FF"/>
                </a:solidFill>
                <a:latin typeface="Arial Narrow" panose="020B0606020202030204" pitchFamily="34" charset="0"/>
              </a:rPr>
              <a:t>223</a:t>
            </a:r>
            <a:endParaRPr lang="ja-JP" altLang="ja-JP" sz="1600" dirty="0">
              <a:solidFill>
                <a:srgbClr val="0000FF"/>
              </a:solidFill>
              <a:latin typeface="Arial Narrow" panose="020B0606020202030204" pitchFamily="34" charset="0"/>
            </a:endParaRPr>
          </a:p>
        </p:txBody>
      </p:sp>
      <p:sp>
        <p:nvSpPr>
          <p:cNvPr id="153" name="Line 352">
            <a:extLst>
              <a:ext uri="{FF2B5EF4-FFF2-40B4-BE49-F238E27FC236}">
                <a16:creationId xmlns:a16="http://schemas.microsoft.com/office/drawing/2014/main" id="{28F1DB39-9197-447A-8D78-F7515DEC1C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71269" y="8241541"/>
            <a:ext cx="103069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54" name="Line 353">
            <a:extLst>
              <a:ext uri="{FF2B5EF4-FFF2-40B4-BE49-F238E27FC236}">
                <a16:creationId xmlns:a16="http://schemas.microsoft.com/office/drawing/2014/main" id="{5DEA34B8-D83E-4C8B-B834-FF06003D4192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1960" y="8174479"/>
            <a:ext cx="0" cy="13604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55" name="Line 354">
            <a:extLst>
              <a:ext uri="{FF2B5EF4-FFF2-40B4-BE49-F238E27FC236}">
                <a16:creationId xmlns:a16="http://schemas.microsoft.com/office/drawing/2014/main" id="{70CEC1B7-1DD9-4260-9074-CDFF01C2B10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1138" y="8400572"/>
            <a:ext cx="79241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56" name="Rectangle 355">
            <a:extLst>
              <a:ext uri="{FF2B5EF4-FFF2-40B4-BE49-F238E27FC236}">
                <a16:creationId xmlns:a16="http://schemas.microsoft.com/office/drawing/2014/main" id="{64345348-21B5-4553-8B78-487519F0AA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6352" y="8320099"/>
            <a:ext cx="141384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KX356799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Ap037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57" name="Line 356">
            <a:extLst>
              <a:ext uri="{FF2B5EF4-FFF2-40B4-BE49-F238E27FC236}">
                <a16:creationId xmlns:a16="http://schemas.microsoft.com/office/drawing/2014/main" id="{6C2C0A1B-32D0-41E8-9FC6-BAFD48F06B4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11138" y="8488711"/>
            <a:ext cx="75916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58" name="Rectangle 357">
            <a:extLst>
              <a:ext uri="{FF2B5EF4-FFF2-40B4-BE49-F238E27FC236}">
                <a16:creationId xmlns:a16="http://schemas.microsoft.com/office/drawing/2014/main" id="{A3F74531-9017-4259-93B5-E7506EED0D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3104" y="8410153"/>
            <a:ext cx="167032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KT692706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 DSDJ-2016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59" name="Line 358">
            <a:extLst>
              <a:ext uri="{FF2B5EF4-FFF2-40B4-BE49-F238E27FC236}">
                <a16:creationId xmlns:a16="http://schemas.microsoft.com/office/drawing/2014/main" id="{4F9F3044-C53D-4A11-9232-1B62A0D3BA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071269" y="8444642"/>
            <a:ext cx="33986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60" name="Line 359">
            <a:extLst>
              <a:ext uri="{FF2B5EF4-FFF2-40B4-BE49-F238E27FC236}">
                <a16:creationId xmlns:a16="http://schemas.microsoft.com/office/drawing/2014/main" id="{05CC4072-9FEA-4F19-8BCF-E19F9EF2678F}"/>
              </a:ext>
            </a:extLst>
          </p:cNvPr>
          <p:cNvSpPr>
            <a:spLocks noChangeShapeType="1"/>
          </p:cNvSpPr>
          <p:nvPr/>
        </p:nvSpPr>
        <p:spPr bwMode="auto">
          <a:xfrm>
            <a:off x="2411138" y="8400572"/>
            <a:ext cx="0" cy="8813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61" name="Line 360">
            <a:extLst>
              <a:ext uri="{FF2B5EF4-FFF2-40B4-BE49-F238E27FC236}">
                <a16:creationId xmlns:a16="http://schemas.microsoft.com/office/drawing/2014/main" id="{E72BD021-6F63-47FA-B1FE-494F9CB426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51462" y="8343091"/>
            <a:ext cx="21980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62" name="Line 361">
            <a:extLst>
              <a:ext uri="{FF2B5EF4-FFF2-40B4-BE49-F238E27FC236}">
                <a16:creationId xmlns:a16="http://schemas.microsoft.com/office/drawing/2014/main" id="{19E87D0F-DDA7-48A9-B89C-9F07ABB81873}"/>
              </a:ext>
            </a:extLst>
          </p:cNvPr>
          <p:cNvSpPr>
            <a:spLocks noChangeShapeType="1"/>
          </p:cNvSpPr>
          <p:nvPr/>
        </p:nvSpPr>
        <p:spPr bwMode="auto">
          <a:xfrm>
            <a:off x="2071269" y="8241541"/>
            <a:ext cx="0" cy="20310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63" name="Line 362">
            <a:extLst>
              <a:ext uri="{FF2B5EF4-FFF2-40B4-BE49-F238E27FC236}">
                <a16:creationId xmlns:a16="http://schemas.microsoft.com/office/drawing/2014/main" id="{9F467692-8ED4-4CFC-BD62-E14E337DA7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51462" y="8578765"/>
            <a:ext cx="109349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64" name="Rectangle 363">
            <a:extLst>
              <a:ext uri="{FF2B5EF4-FFF2-40B4-BE49-F238E27FC236}">
                <a16:creationId xmlns:a16="http://schemas.microsoft.com/office/drawing/2014/main" id="{E3F0B297-5C34-462E-ADCB-EEAC63D6F9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7756" y="8500207"/>
            <a:ext cx="134011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KF638651</a:t>
            </a:r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fr-FR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fr-FR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fr-FR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stellatus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65" name="Line 364">
            <a:extLst>
              <a:ext uri="{FF2B5EF4-FFF2-40B4-BE49-F238E27FC236}">
                <a16:creationId xmlns:a16="http://schemas.microsoft.com/office/drawing/2014/main" id="{812F792E-595F-465B-A706-EC70C5F9BA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92866" y="8461886"/>
            <a:ext cx="25859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66" name="Line 365">
            <a:extLst>
              <a:ext uri="{FF2B5EF4-FFF2-40B4-BE49-F238E27FC236}">
                <a16:creationId xmlns:a16="http://schemas.microsoft.com/office/drawing/2014/main" id="{D5EF92EE-6A39-477B-9081-012B24D5F988}"/>
              </a:ext>
            </a:extLst>
          </p:cNvPr>
          <p:cNvSpPr>
            <a:spLocks noChangeShapeType="1"/>
          </p:cNvSpPr>
          <p:nvPr/>
        </p:nvSpPr>
        <p:spPr bwMode="auto">
          <a:xfrm>
            <a:off x="1851462" y="8343091"/>
            <a:ext cx="0" cy="23567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67" name="Line 366">
            <a:extLst>
              <a:ext uri="{FF2B5EF4-FFF2-40B4-BE49-F238E27FC236}">
                <a16:creationId xmlns:a16="http://schemas.microsoft.com/office/drawing/2014/main" id="{EA870EC6-5A98-4FBE-B41C-6B670F64437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592866" y="8668819"/>
            <a:ext cx="146106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68" name="Rectangle 367">
            <a:extLst>
              <a:ext uri="{FF2B5EF4-FFF2-40B4-BE49-F238E27FC236}">
                <a16:creationId xmlns:a16="http://schemas.microsoft.com/office/drawing/2014/main" id="{4AF7CFFC-C5D2-48A2-877C-7D4686065E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6737" y="8590262"/>
            <a:ext cx="16062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AB368539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Laimaphelenchus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RGD636L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69" name="Line 368">
            <a:extLst>
              <a:ext uri="{FF2B5EF4-FFF2-40B4-BE49-F238E27FC236}">
                <a16:creationId xmlns:a16="http://schemas.microsoft.com/office/drawing/2014/main" id="{514A0930-06E0-4827-9490-829428C3EB7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97327" y="8565353"/>
            <a:ext cx="29553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70" name="Line 369">
            <a:extLst>
              <a:ext uri="{FF2B5EF4-FFF2-40B4-BE49-F238E27FC236}">
                <a16:creationId xmlns:a16="http://schemas.microsoft.com/office/drawing/2014/main" id="{6014F0A6-B460-45F0-9506-BDC09FE9B20F}"/>
              </a:ext>
            </a:extLst>
          </p:cNvPr>
          <p:cNvSpPr>
            <a:spLocks noChangeShapeType="1"/>
          </p:cNvSpPr>
          <p:nvPr/>
        </p:nvSpPr>
        <p:spPr bwMode="auto">
          <a:xfrm>
            <a:off x="1592866" y="8461886"/>
            <a:ext cx="0" cy="2069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71" name="Line 370">
            <a:extLst>
              <a:ext uri="{FF2B5EF4-FFF2-40B4-BE49-F238E27FC236}">
                <a16:creationId xmlns:a16="http://schemas.microsoft.com/office/drawing/2014/main" id="{B217DCCC-21E8-4047-8AAA-2B5547AA8D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2562" y="6959705"/>
            <a:ext cx="117476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72" name="Line 371">
            <a:extLst>
              <a:ext uri="{FF2B5EF4-FFF2-40B4-BE49-F238E27FC236}">
                <a16:creationId xmlns:a16="http://schemas.microsoft.com/office/drawing/2014/main" id="{E8412331-905B-4439-882D-84AA397A20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297327" y="5354058"/>
            <a:ext cx="0" cy="321129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73" name="Line 372">
            <a:extLst>
              <a:ext uri="{FF2B5EF4-FFF2-40B4-BE49-F238E27FC236}">
                <a16:creationId xmlns:a16="http://schemas.microsoft.com/office/drawing/2014/main" id="{26F812FF-7DD5-473A-BA90-18658237A8D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2562" y="8850977"/>
            <a:ext cx="13336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74" name="Rectangle 373">
            <a:extLst>
              <a:ext uri="{FF2B5EF4-FFF2-40B4-BE49-F238E27FC236}">
                <a16:creationId xmlns:a16="http://schemas.microsoft.com/office/drawing/2014/main" id="{C3D3BD36-C435-4736-814B-178DAE105D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8981" y="8772418"/>
            <a:ext cx="172322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LC369497</a:t>
            </a:r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Robustodorus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arachidis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(outgroup) </a:t>
            </a:r>
            <a:endParaRPr kumimoji="0" lang="ja-JP" altLang="ja-JP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75" name="Line 374">
            <a:extLst>
              <a:ext uri="{FF2B5EF4-FFF2-40B4-BE49-F238E27FC236}">
                <a16:creationId xmlns:a16="http://schemas.microsoft.com/office/drawing/2014/main" id="{BD5F212E-4727-4A13-8063-9B5A57C516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22562" y="8760136"/>
            <a:ext cx="125419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176" name="Rectangle 375">
            <a:extLst>
              <a:ext uri="{FF2B5EF4-FFF2-40B4-BE49-F238E27FC236}">
                <a16:creationId xmlns:a16="http://schemas.microsoft.com/office/drawing/2014/main" id="{2A6A1A34-0718-4D56-9464-886404F72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9556" y="8681578"/>
            <a:ext cx="122148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KP264117 </a:t>
            </a:r>
            <a:r>
              <a:rPr kumimoji="0" lang="en-US" altLang="ja-JP" sz="8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Robustodorus</a:t>
            </a:r>
            <a:r>
              <a:rPr kumimoji="0" lang="en-US" altLang="ja-JP" sz="800" b="0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800" b="0" i="1" u="none" strike="noStrike" cap="none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helicus</a:t>
            </a:r>
            <a:endParaRPr kumimoji="0" lang="ja-JP" altLang="ja-JP" sz="8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77" name="Line 376">
            <a:extLst>
              <a:ext uri="{FF2B5EF4-FFF2-40B4-BE49-F238E27FC236}">
                <a16:creationId xmlns:a16="http://schemas.microsoft.com/office/drawing/2014/main" id="{4DDDB15C-274F-415F-B607-2A6F51173E20}"/>
              </a:ext>
            </a:extLst>
          </p:cNvPr>
          <p:cNvSpPr>
            <a:spLocks noChangeShapeType="1"/>
          </p:cNvSpPr>
          <p:nvPr/>
        </p:nvSpPr>
        <p:spPr bwMode="auto">
          <a:xfrm>
            <a:off x="122562" y="6962253"/>
            <a:ext cx="0" cy="188476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800">
              <a:latin typeface="Arial Narrow" panose="020B0606020202030204" pitchFamily="34" charset="0"/>
            </a:endParaRPr>
          </a:p>
        </p:txBody>
      </p:sp>
      <p:sp>
        <p:nvSpPr>
          <p:cNvPr id="477" name="Rectangle 22">
            <a:extLst>
              <a:ext uri="{FF2B5EF4-FFF2-40B4-BE49-F238E27FC236}">
                <a16:creationId xmlns:a16="http://schemas.microsoft.com/office/drawing/2014/main" id="{19900404-CD51-4C3B-9202-5188AF2D6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810" y="683404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78" name="テキスト ボックス 477">
            <a:extLst>
              <a:ext uri="{FF2B5EF4-FFF2-40B4-BE49-F238E27FC236}">
                <a16:creationId xmlns:a16="http://schemas.microsoft.com/office/drawing/2014/main" id="{2AF94EE2-C562-42E0-B4E4-39FDB5DF7018}"/>
              </a:ext>
            </a:extLst>
          </p:cNvPr>
          <p:cNvSpPr txBox="1"/>
          <p:nvPr/>
        </p:nvSpPr>
        <p:spPr>
          <a:xfrm>
            <a:off x="395542" y="6724382"/>
            <a:ext cx="691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 Narrow" panose="020B0606020202030204" pitchFamily="34" charset="0"/>
              </a:rPr>
              <a:t>Clade 2a</a:t>
            </a:r>
            <a:endParaRPr kumimoji="1" lang="ja-JP" altLang="en-US" sz="1200" dirty="0">
              <a:latin typeface="Arial Narrow" panose="020B0606020202030204" pitchFamily="34" charset="0"/>
            </a:endParaRPr>
          </a:p>
        </p:txBody>
      </p:sp>
      <p:sp>
        <p:nvSpPr>
          <p:cNvPr id="479" name="Rectangle 22">
            <a:extLst>
              <a:ext uri="{FF2B5EF4-FFF2-40B4-BE49-F238E27FC236}">
                <a16:creationId xmlns:a16="http://schemas.microsoft.com/office/drawing/2014/main" id="{D947E9E0-F3C3-461C-A18A-177E4FE74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6031" y="844321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0" name="Rectangle 22">
            <a:extLst>
              <a:ext uri="{FF2B5EF4-FFF2-40B4-BE49-F238E27FC236}">
                <a16:creationId xmlns:a16="http://schemas.microsoft.com/office/drawing/2014/main" id="{6D34AD16-15E1-431C-B7FA-315917E18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692" y="805000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1" name="Rectangle 22">
            <a:extLst>
              <a:ext uri="{FF2B5EF4-FFF2-40B4-BE49-F238E27FC236}">
                <a16:creationId xmlns:a16="http://schemas.microsoft.com/office/drawing/2014/main" id="{56AB909E-4C62-4F33-8598-258B6D718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9061" y="811353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2" name="Rectangle 22">
            <a:extLst>
              <a:ext uri="{FF2B5EF4-FFF2-40B4-BE49-F238E27FC236}">
                <a16:creationId xmlns:a16="http://schemas.microsoft.com/office/drawing/2014/main" id="{034ACDFA-96BF-4B6C-BFDB-A855087A4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0544" y="832703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3" name="Rectangle 22">
            <a:extLst>
              <a:ext uri="{FF2B5EF4-FFF2-40B4-BE49-F238E27FC236}">
                <a16:creationId xmlns:a16="http://schemas.microsoft.com/office/drawing/2014/main" id="{8AD24FD3-BF3E-4D9E-A368-D821F3FB7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600" y="833566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70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4" name="Rectangle 22">
            <a:extLst>
              <a:ext uri="{FF2B5EF4-FFF2-40B4-BE49-F238E27FC236}">
                <a16:creationId xmlns:a16="http://schemas.microsoft.com/office/drawing/2014/main" id="{85AA6193-DA16-495A-8DD8-F138CA51A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9415" y="8219256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84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5" name="Rectangle 22">
            <a:extLst>
              <a:ext uri="{FF2B5EF4-FFF2-40B4-BE49-F238E27FC236}">
                <a16:creationId xmlns:a16="http://schemas.microsoft.com/office/drawing/2014/main" id="{CD09293A-1D9E-456F-A1F2-056151516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17027" y="522900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6" name="Rectangle 22">
            <a:extLst>
              <a:ext uri="{FF2B5EF4-FFF2-40B4-BE49-F238E27FC236}">
                <a16:creationId xmlns:a16="http://schemas.microsoft.com/office/drawing/2014/main" id="{5C72A9F7-652C-4E32-B167-6DF6B5F81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3577" y="731408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87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7" name="Rectangle 22">
            <a:extLst>
              <a:ext uri="{FF2B5EF4-FFF2-40B4-BE49-F238E27FC236}">
                <a16:creationId xmlns:a16="http://schemas.microsoft.com/office/drawing/2014/main" id="{72780E07-4083-452B-8DD9-8E425C7C65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3164" y="773713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8" name="Rectangle 22">
            <a:extLst>
              <a:ext uri="{FF2B5EF4-FFF2-40B4-BE49-F238E27FC236}">
                <a16:creationId xmlns:a16="http://schemas.microsoft.com/office/drawing/2014/main" id="{96BD1B78-31B2-4D07-B3F2-9595061ED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523" y="760158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9" name="Rectangle 22">
            <a:extLst>
              <a:ext uri="{FF2B5EF4-FFF2-40B4-BE49-F238E27FC236}">
                <a16:creationId xmlns:a16="http://schemas.microsoft.com/office/drawing/2014/main" id="{12CDC6D5-60BC-41A9-824B-906091710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6583" y="787091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0" name="Rectangle 22">
            <a:extLst>
              <a:ext uri="{FF2B5EF4-FFF2-40B4-BE49-F238E27FC236}">
                <a16:creationId xmlns:a16="http://schemas.microsoft.com/office/drawing/2014/main" id="{77AC7F93-A110-4E80-917B-D8F1833DC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6629" y="7551764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1" name="Rectangle 22">
            <a:extLst>
              <a:ext uri="{FF2B5EF4-FFF2-40B4-BE49-F238E27FC236}">
                <a16:creationId xmlns:a16="http://schemas.microsoft.com/office/drawing/2014/main" id="{FA24A865-0818-430A-989D-EDD16A64C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085" y="775510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2" name="Rectangle 22">
            <a:extLst>
              <a:ext uri="{FF2B5EF4-FFF2-40B4-BE49-F238E27FC236}">
                <a16:creationId xmlns:a16="http://schemas.microsoft.com/office/drawing/2014/main" id="{A025E472-2FE6-41A0-B4E9-511D9BCBE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1807" y="6533859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3" name="Rectangle 22">
            <a:extLst>
              <a:ext uri="{FF2B5EF4-FFF2-40B4-BE49-F238E27FC236}">
                <a16:creationId xmlns:a16="http://schemas.microsoft.com/office/drawing/2014/main" id="{008ABBED-1969-4554-A0FD-9F4245498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8743" y="690198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76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4" name="Rectangle 22">
            <a:extLst>
              <a:ext uri="{FF2B5EF4-FFF2-40B4-BE49-F238E27FC236}">
                <a16:creationId xmlns:a16="http://schemas.microsoft.com/office/drawing/2014/main" id="{FB803E7E-8CD1-405D-A3DD-FCAFFDF9C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1467" y="706804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5" name="Rectangle 22">
            <a:extLst>
              <a:ext uri="{FF2B5EF4-FFF2-40B4-BE49-F238E27FC236}">
                <a16:creationId xmlns:a16="http://schemas.microsoft.com/office/drawing/2014/main" id="{D61885A8-DF06-4722-913B-402DECE42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7621" y="724196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6" name="Rectangle 22">
            <a:extLst>
              <a:ext uri="{FF2B5EF4-FFF2-40B4-BE49-F238E27FC236}">
                <a16:creationId xmlns:a16="http://schemas.microsoft.com/office/drawing/2014/main" id="{BE1FEF82-1BF9-424D-8728-136C34D8D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516" y="714939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7" name="Rectangle 22">
            <a:extLst>
              <a:ext uri="{FF2B5EF4-FFF2-40B4-BE49-F238E27FC236}">
                <a16:creationId xmlns:a16="http://schemas.microsoft.com/office/drawing/2014/main" id="{0727E3A7-2D6A-45B9-B460-E14D3BDE4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7344" y="688761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8" name="Rectangle 22">
            <a:extLst>
              <a:ext uri="{FF2B5EF4-FFF2-40B4-BE49-F238E27FC236}">
                <a16:creationId xmlns:a16="http://schemas.microsoft.com/office/drawing/2014/main" id="{C588582C-6984-4493-ACBA-38894CD7B1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5147" y="670487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99" name="Rectangle 22">
            <a:extLst>
              <a:ext uri="{FF2B5EF4-FFF2-40B4-BE49-F238E27FC236}">
                <a16:creationId xmlns:a16="http://schemas.microsoft.com/office/drawing/2014/main" id="{9302922F-4A53-48B5-8175-0B2435482D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3706" y="618629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0" name="Rectangle 22">
            <a:extLst>
              <a:ext uri="{FF2B5EF4-FFF2-40B4-BE49-F238E27FC236}">
                <a16:creationId xmlns:a16="http://schemas.microsoft.com/office/drawing/2014/main" id="{A5D8DD38-6BB4-4C16-8A99-43D80C38D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3817" y="649865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1" name="Rectangle 22">
            <a:extLst>
              <a:ext uri="{FF2B5EF4-FFF2-40B4-BE49-F238E27FC236}">
                <a16:creationId xmlns:a16="http://schemas.microsoft.com/office/drawing/2014/main" id="{807E384E-82D8-4C7C-A1B5-1BBF2B528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2859" y="635411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2" name="Rectangle 22">
            <a:extLst>
              <a:ext uri="{FF2B5EF4-FFF2-40B4-BE49-F238E27FC236}">
                <a16:creationId xmlns:a16="http://schemas.microsoft.com/office/drawing/2014/main" id="{EE30BD8C-33B5-4204-A45C-4F85B978FA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3531" y="645495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3" name="Rectangle 22">
            <a:extLst>
              <a:ext uri="{FF2B5EF4-FFF2-40B4-BE49-F238E27FC236}">
                <a16:creationId xmlns:a16="http://schemas.microsoft.com/office/drawing/2014/main" id="{B90E9546-006F-4A02-8975-0D6DF23C3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8442" y="588083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4" name="Rectangle 22">
            <a:extLst>
              <a:ext uri="{FF2B5EF4-FFF2-40B4-BE49-F238E27FC236}">
                <a16:creationId xmlns:a16="http://schemas.microsoft.com/office/drawing/2014/main" id="{48B8BF1C-9DE7-4075-AE94-D45CF4C81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1959" y="6144902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5" name="Rectangle 22">
            <a:extLst>
              <a:ext uri="{FF2B5EF4-FFF2-40B4-BE49-F238E27FC236}">
                <a16:creationId xmlns:a16="http://schemas.microsoft.com/office/drawing/2014/main" id="{86E9601F-F32A-45B0-92CD-8DD5EACC0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8458" y="607590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6" name="Rectangle 22">
            <a:extLst>
              <a:ext uri="{FF2B5EF4-FFF2-40B4-BE49-F238E27FC236}">
                <a16:creationId xmlns:a16="http://schemas.microsoft.com/office/drawing/2014/main" id="{874C6CD7-C664-4255-96DB-5E455AF22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4326" y="5607474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7" name="Rectangle 22">
            <a:extLst>
              <a:ext uri="{FF2B5EF4-FFF2-40B4-BE49-F238E27FC236}">
                <a16:creationId xmlns:a16="http://schemas.microsoft.com/office/drawing/2014/main" id="{6BEAB11B-F38A-4E2A-83D3-7F5341E52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4560" y="586491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8" name="Rectangle 22">
            <a:extLst>
              <a:ext uri="{FF2B5EF4-FFF2-40B4-BE49-F238E27FC236}">
                <a16:creationId xmlns:a16="http://schemas.microsoft.com/office/drawing/2014/main" id="{6CEC6707-7630-42F1-BD30-C0031B54C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4377" y="577917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9" name="Rectangle 22">
            <a:extLst>
              <a:ext uri="{FF2B5EF4-FFF2-40B4-BE49-F238E27FC236}">
                <a16:creationId xmlns:a16="http://schemas.microsoft.com/office/drawing/2014/main" id="{16BB81B9-9F99-4B66-BB65-C145C90FA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6742" y="570171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10" name="Rectangle 22">
            <a:extLst>
              <a:ext uri="{FF2B5EF4-FFF2-40B4-BE49-F238E27FC236}">
                <a16:creationId xmlns:a16="http://schemas.microsoft.com/office/drawing/2014/main" id="{7712A1EE-9398-43D3-8B03-16658A311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5600" y="534614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80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11" name="Rectangle 22">
            <a:extLst>
              <a:ext uri="{FF2B5EF4-FFF2-40B4-BE49-F238E27FC236}">
                <a16:creationId xmlns:a16="http://schemas.microsoft.com/office/drawing/2014/main" id="{58F30ABA-A62B-4014-AD97-B2D72DCDE7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0172" y="511838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64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12" name="Rectangle 22">
            <a:extLst>
              <a:ext uri="{FF2B5EF4-FFF2-40B4-BE49-F238E27FC236}">
                <a16:creationId xmlns:a16="http://schemas.microsoft.com/office/drawing/2014/main" id="{F5B9C0B9-D330-462D-B631-F744DF6E9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2211" y="482674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13" name="Rectangle 22">
            <a:extLst>
              <a:ext uri="{FF2B5EF4-FFF2-40B4-BE49-F238E27FC236}">
                <a16:creationId xmlns:a16="http://schemas.microsoft.com/office/drawing/2014/main" id="{BBE06C6A-C078-4EF9-AD06-E9A8E6FE2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0212" y="540575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14" name="Rectangle 22">
            <a:extLst>
              <a:ext uri="{FF2B5EF4-FFF2-40B4-BE49-F238E27FC236}">
                <a16:creationId xmlns:a16="http://schemas.microsoft.com/office/drawing/2014/main" id="{07DEEC5D-BD64-42AD-9C5E-E9BBA9C33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9895" y="531850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15" name="Rectangle 22">
            <a:extLst>
              <a:ext uri="{FF2B5EF4-FFF2-40B4-BE49-F238E27FC236}">
                <a16:creationId xmlns:a16="http://schemas.microsoft.com/office/drawing/2014/main" id="{48842313-D359-4975-B562-6F0E17D08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2731" y="523718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16" name="Rectangle 22">
            <a:extLst>
              <a:ext uri="{FF2B5EF4-FFF2-40B4-BE49-F238E27FC236}">
                <a16:creationId xmlns:a16="http://schemas.microsoft.com/office/drawing/2014/main" id="{5CC8FDA0-D3BC-4AEA-A424-27FC0B219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96218" y="516263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17" name="Rectangle 22">
            <a:extLst>
              <a:ext uri="{FF2B5EF4-FFF2-40B4-BE49-F238E27FC236}">
                <a16:creationId xmlns:a16="http://schemas.microsoft.com/office/drawing/2014/main" id="{3F2E0205-9553-4AF4-8811-F84F5295AC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1537" y="509882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80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18" name="Rectangle 22">
            <a:extLst>
              <a:ext uri="{FF2B5EF4-FFF2-40B4-BE49-F238E27FC236}">
                <a16:creationId xmlns:a16="http://schemas.microsoft.com/office/drawing/2014/main" id="{2B5B42C4-A81E-4AA6-A0DB-71F57B7DE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0057" y="469465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64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19" name="Rectangle 22">
            <a:extLst>
              <a:ext uri="{FF2B5EF4-FFF2-40B4-BE49-F238E27FC236}">
                <a16:creationId xmlns:a16="http://schemas.microsoft.com/office/drawing/2014/main" id="{0D864B43-F1EA-4E46-985B-43C5646357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8269" y="479241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95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0" name="Rectangle 22">
            <a:extLst>
              <a:ext uri="{FF2B5EF4-FFF2-40B4-BE49-F238E27FC236}">
                <a16:creationId xmlns:a16="http://schemas.microsoft.com/office/drawing/2014/main" id="{C6E14A11-4D9E-4D48-9BE8-8D85A8E4F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446" y="4532926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1" name="Rectangle 22">
            <a:extLst>
              <a:ext uri="{FF2B5EF4-FFF2-40B4-BE49-F238E27FC236}">
                <a16:creationId xmlns:a16="http://schemas.microsoft.com/office/drawing/2014/main" id="{DA09A570-3BF7-46F7-AFC6-685201B60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3792" y="446788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2" name="Rectangle 22">
            <a:extLst>
              <a:ext uri="{FF2B5EF4-FFF2-40B4-BE49-F238E27FC236}">
                <a16:creationId xmlns:a16="http://schemas.microsoft.com/office/drawing/2014/main" id="{341AC813-92A0-43C6-8D9F-3DD6422E1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7425" y="314340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3" name="Rectangle 22">
            <a:extLst>
              <a:ext uri="{FF2B5EF4-FFF2-40B4-BE49-F238E27FC236}">
                <a16:creationId xmlns:a16="http://schemas.microsoft.com/office/drawing/2014/main" id="{6028DE60-3F08-4F6C-A4DB-E451F687C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2280" y="3978892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84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4" name="Rectangle 22">
            <a:extLst>
              <a:ext uri="{FF2B5EF4-FFF2-40B4-BE49-F238E27FC236}">
                <a16:creationId xmlns:a16="http://schemas.microsoft.com/office/drawing/2014/main" id="{DC1CB68D-5BB4-4DFF-BDD2-E307FA94E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9879" y="428038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5" name="Rectangle 22">
            <a:extLst>
              <a:ext uri="{FF2B5EF4-FFF2-40B4-BE49-F238E27FC236}">
                <a16:creationId xmlns:a16="http://schemas.microsoft.com/office/drawing/2014/main" id="{DAE1D665-2D4C-4ACB-A84E-C1E47E793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2206" y="405680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6" name="Rectangle 22">
            <a:extLst>
              <a:ext uri="{FF2B5EF4-FFF2-40B4-BE49-F238E27FC236}">
                <a16:creationId xmlns:a16="http://schemas.microsoft.com/office/drawing/2014/main" id="{2ACC68FE-A585-4F45-A1AE-C0BDE46DFE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2394" y="368302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7" name="Rectangle 22">
            <a:extLst>
              <a:ext uri="{FF2B5EF4-FFF2-40B4-BE49-F238E27FC236}">
                <a16:creationId xmlns:a16="http://schemas.microsoft.com/office/drawing/2014/main" id="{7ED4EFB7-5634-413F-AC99-072B05ADE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1366" y="348108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8" name="Rectangle 22">
            <a:extLst>
              <a:ext uri="{FF2B5EF4-FFF2-40B4-BE49-F238E27FC236}">
                <a16:creationId xmlns:a16="http://schemas.microsoft.com/office/drawing/2014/main" id="{3AC3C6B2-92F9-418A-87B8-7C8436A68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6144" y="324568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29" name="Rectangle 22">
            <a:extLst>
              <a:ext uri="{FF2B5EF4-FFF2-40B4-BE49-F238E27FC236}">
                <a16:creationId xmlns:a16="http://schemas.microsoft.com/office/drawing/2014/main" id="{0D0E4706-20F3-4CF4-AB89-71DB4E6A5E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9757" y="359248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0" name="Rectangle 22">
            <a:extLst>
              <a:ext uri="{FF2B5EF4-FFF2-40B4-BE49-F238E27FC236}">
                <a16:creationId xmlns:a16="http://schemas.microsoft.com/office/drawing/2014/main" id="{B526CCF5-C185-4212-B6B1-3901976941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8308" y="378050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74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1" name="Rectangle 22">
            <a:extLst>
              <a:ext uri="{FF2B5EF4-FFF2-40B4-BE49-F238E27FC236}">
                <a16:creationId xmlns:a16="http://schemas.microsoft.com/office/drawing/2014/main" id="{31FB08A9-6BA1-4946-A066-F92E29327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1469" y="6296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2" name="Rectangle 22">
            <a:extLst>
              <a:ext uri="{FF2B5EF4-FFF2-40B4-BE49-F238E27FC236}">
                <a16:creationId xmlns:a16="http://schemas.microsoft.com/office/drawing/2014/main" id="{A8349DC5-3986-4304-99DD-CDCF12BDE7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572" y="244909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3" name="Rectangle 22">
            <a:extLst>
              <a:ext uri="{FF2B5EF4-FFF2-40B4-BE49-F238E27FC236}">
                <a16:creationId xmlns:a16="http://schemas.microsoft.com/office/drawing/2014/main" id="{3C0402FC-E8E7-4A93-A16B-649098DFE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3049" y="15725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4" name="Rectangle 22">
            <a:extLst>
              <a:ext uri="{FF2B5EF4-FFF2-40B4-BE49-F238E27FC236}">
                <a16:creationId xmlns:a16="http://schemas.microsoft.com/office/drawing/2014/main" id="{9823BA73-708F-481E-94E6-C5CDEFEC5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3542" y="262878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70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5" name="Rectangle 22">
            <a:extLst>
              <a:ext uri="{FF2B5EF4-FFF2-40B4-BE49-F238E27FC236}">
                <a16:creationId xmlns:a16="http://schemas.microsoft.com/office/drawing/2014/main" id="{5854D3C9-4DE3-4FEB-8583-DE4760548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67" y="36525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54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6" name="Rectangle 22">
            <a:extLst>
              <a:ext uri="{FF2B5EF4-FFF2-40B4-BE49-F238E27FC236}">
                <a16:creationId xmlns:a16="http://schemas.microsoft.com/office/drawing/2014/main" id="{110D76B0-A3E9-4755-85A5-F2FC90ED0C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9232" y="465264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95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7" name="Rectangle 22">
            <a:extLst>
              <a:ext uri="{FF2B5EF4-FFF2-40B4-BE49-F238E27FC236}">
                <a16:creationId xmlns:a16="http://schemas.microsoft.com/office/drawing/2014/main" id="{C7CDE299-184C-43E2-A338-E56A32B55D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7564" y="72392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8" name="Rectangle 22">
            <a:extLst>
              <a:ext uri="{FF2B5EF4-FFF2-40B4-BE49-F238E27FC236}">
                <a16:creationId xmlns:a16="http://schemas.microsoft.com/office/drawing/2014/main" id="{B3F6E445-DE2D-4556-A9A0-03CFEAC3C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1954" y="102115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39" name="Rectangle 22">
            <a:extLst>
              <a:ext uri="{FF2B5EF4-FFF2-40B4-BE49-F238E27FC236}">
                <a16:creationId xmlns:a16="http://schemas.microsoft.com/office/drawing/2014/main" id="{D957D953-F1F6-4833-95E5-90628B06D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0968" y="97948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0" name="Rectangle 22">
            <a:extLst>
              <a:ext uri="{FF2B5EF4-FFF2-40B4-BE49-F238E27FC236}">
                <a16:creationId xmlns:a16="http://schemas.microsoft.com/office/drawing/2014/main" id="{78689B1E-AF9D-49D4-9636-FCE7AB535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06733" y="111733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1" name="Rectangle 22">
            <a:extLst>
              <a:ext uri="{FF2B5EF4-FFF2-40B4-BE49-F238E27FC236}">
                <a16:creationId xmlns:a16="http://schemas.microsoft.com/office/drawing/2014/main" id="{303AA38A-6A71-423C-8607-7F342E5BA7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6765" y="1080568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57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2" name="Rectangle 22">
            <a:extLst>
              <a:ext uri="{FF2B5EF4-FFF2-40B4-BE49-F238E27FC236}">
                <a16:creationId xmlns:a16="http://schemas.microsoft.com/office/drawing/2014/main" id="{66FD9469-A457-4A35-A82C-4250BB9F8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3278" y="83901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3" name="Rectangle 22">
            <a:extLst>
              <a:ext uri="{FF2B5EF4-FFF2-40B4-BE49-F238E27FC236}">
                <a16:creationId xmlns:a16="http://schemas.microsoft.com/office/drawing/2014/main" id="{BE01327E-39A3-41D9-98CF-9A5D17445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0054" y="75585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4" name="Rectangle 22">
            <a:extLst>
              <a:ext uri="{FF2B5EF4-FFF2-40B4-BE49-F238E27FC236}">
                <a16:creationId xmlns:a16="http://schemas.microsoft.com/office/drawing/2014/main" id="{64427F57-6E82-4FE7-8EA1-6A1CC4B677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3005" y="736426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89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5" name="Rectangle 22">
            <a:extLst>
              <a:ext uri="{FF2B5EF4-FFF2-40B4-BE49-F238E27FC236}">
                <a16:creationId xmlns:a16="http://schemas.microsoft.com/office/drawing/2014/main" id="{77A575EA-6A58-4499-95BA-A9215E6C00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9488" y="132241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6" name="Rectangle 22">
            <a:extLst>
              <a:ext uri="{FF2B5EF4-FFF2-40B4-BE49-F238E27FC236}">
                <a16:creationId xmlns:a16="http://schemas.microsoft.com/office/drawing/2014/main" id="{337481F0-C16E-4440-B65C-38A1E4C1BA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2140" y="1235152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7" name="Rectangle 22">
            <a:extLst>
              <a:ext uri="{FF2B5EF4-FFF2-40B4-BE49-F238E27FC236}">
                <a16:creationId xmlns:a16="http://schemas.microsoft.com/office/drawing/2014/main" id="{1135BEC5-A449-4F98-ADF6-3DDE62558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9198" y="230945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8" name="Rectangle 22">
            <a:extLst>
              <a:ext uri="{FF2B5EF4-FFF2-40B4-BE49-F238E27FC236}">
                <a16:creationId xmlns:a16="http://schemas.microsoft.com/office/drawing/2014/main" id="{31B30A85-829F-4289-98B2-BF0C9C6CF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3032" y="1791402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89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49" name="Rectangle 22">
            <a:extLst>
              <a:ext uri="{FF2B5EF4-FFF2-40B4-BE49-F238E27FC236}">
                <a16:creationId xmlns:a16="http://schemas.microsoft.com/office/drawing/2014/main" id="{12E184D8-7DCD-4BF1-A946-9F6D58D32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8031" y="275726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50" name="Rectangle 22">
            <a:extLst>
              <a:ext uri="{FF2B5EF4-FFF2-40B4-BE49-F238E27FC236}">
                <a16:creationId xmlns:a16="http://schemas.microsoft.com/office/drawing/2014/main" id="{0355307A-1C72-4D66-B316-54681C57F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2159" y="282535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51" name="Rectangle 22">
            <a:extLst>
              <a:ext uri="{FF2B5EF4-FFF2-40B4-BE49-F238E27FC236}">
                <a16:creationId xmlns:a16="http://schemas.microsoft.com/office/drawing/2014/main" id="{E9399058-0289-45EB-8233-492011617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3369" y="2346784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89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52" name="Rectangle 22">
            <a:extLst>
              <a:ext uri="{FF2B5EF4-FFF2-40B4-BE49-F238E27FC236}">
                <a16:creationId xmlns:a16="http://schemas.microsoft.com/office/drawing/2014/main" id="{520D7529-83D6-4EA6-A50B-7EA5C92F34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8190" y="215654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53" name="Rectangle 22">
            <a:extLst>
              <a:ext uri="{FF2B5EF4-FFF2-40B4-BE49-F238E27FC236}">
                <a16:creationId xmlns:a16="http://schemas.microsoft.com/office/drawing/2014/main" id="{540434CF-30D1-4771-9292-DF45DC108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5653" y="254465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59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54" name="Rectangle 22">
            <a:extLst>
              <a:ext uri="{FF2B5EF4-FFF2-40B4-BE49-F238E27FC236}">
                <a16:creationId xmlns:a16="http://schemas.microsoft.com/office/drawing/2014/main" id="{9205685D-8EAB-46F0-898A-2B19A67545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7075" y="246237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55" name="Rectangle 22">
            <a:extLst>
              <a:ext uri="{FF2B5EF4-FFF2-40B4-BE49-F238E27FC236}">
                <a16:creationId xmlns:a16="http://schemas.microsoft.com/office/drawing/2014/main" id="{48232846-3969-4BC8-879F-CB855755C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2218" y="239580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84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56" name="Rectangle 22">
            <a:extLst>
              <a:ext uri="{FF2B5EF4-FFF2-40B4-BE49-F238E27FC236}">
                <a16:creationId xmlns:a16="http://schemas.microsoft.com/office/drawing/2014/main" id="{8B878A24-3473-41C6-8405-0C765D537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8523" y="204817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97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57" name="Rectangle 22">
            <a:extLst>
              <a:ext uri="{FF2B5EF4-FFF2-40B4-BE49-F238E27FC236}">
                <a16:creationId xmlns:a16="http://schemas.microsoft.com/office/drawing/2014/main" id="{F4E8DCE6-B014-4100-8B9E-C5E2DEF4F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9390" y="192434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88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58" name="Rectangle 22">
            <a:extLst>
              <a:ext uri="{FF2B5EF4-FFF2-40B4-BE49-F238E27FC236}">
                <a16:creationId xmlns:a16="http://schemas.microsoft.com/office/drawing/2014/main" id="{F4C8711D-88B7-49AC-B9CF-0258B1E25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2304" y="203751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59" name="Rectangle 22">
            <a:extLst>
              <a:ext uri="{FF2B5EF4-FFF2-40B4-BE49-F238E27FC236}">
                <a16:creationId xmlns:a16="http://schemas.microsoft.com/office/drawing/2014/main" id="{C82CAD19-64CE-446F-AC30-EA7D8D006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47574" y="182110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60" name="Rectangle 22">
            <a:extLst>
              <a:ext uri="{FF2B5EF4-FFF2-40B4-BE49-F238E27FC236}">
                <a16:creationId xmlns:a16="http://schemas.microsoft.com/office/drawing/2014/main" id="{DA50E664-7732-43A1-810E-4B4608B68A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8952" y="159444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61" name="Rectangle 22">
            <a:extLst>
              <a:ext uri="{FF2B5EF4-FFF2-40B4-BE49-F238E27FC236}">
                <a16:creationId xmlns:a16="http://schemas.microsoft.com/office/drawing/2014/main" id="{2E959F3B-97B3-4868-982A-CEFC76D8C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782" y="166345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62" name="Rectangle 22">
            <a:extLst>
              <a:ext uri="{FF2B5EF4-FFF2-40B4-BE49-F238E27FC236}">
                <a16:creationId xmlns:a16="http://schemas.microsoft.com/office/drawing/2014/main" id="{25EA45C2-580A-4F8F-8DF9-D2308D310C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5728" y="173797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58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9932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1001</TotalTime>
  <Words>522</Words>
  <Application>Microsoft Office PowerPoint</Application>
  <PresentationFormat>画面に合わせる (4:3)</PresentationFormat>
  <Paragraphs>185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nkanzaki</dc:creator>
  <cp:lastModifiedBy>Kanzaki Natsumi</cp:lastModifiedBy>
  <cp:revision>44</cp:revision>
  <cp:lastPrinted>2020-10-30T05:01:00Z</cp:lastPrinted>
  <dcterms:created xsi:type="dcterms:W3CDTF">2020-10-27T01:02:23Z</dcterms:created>
  <dcterms:modified xsi:type="dcterms:W3CDTF">2021-02-17T02:30:36Z</dcterms:modified>
</cp:coreProperties>
</file>