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8" r:id="rId2"/>
    <p:sldId id="269" r:id="rId3"/>
    <p:sldId id="270" r:id="rId4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160" autoAdjust="0"/>
    <p:restoredTop sz="94660"/>
  </p:normalViewPr>
  <p:slideViewPr>
    <p:cSldViewPr snapToGrid="0">
      <p:cViewPr>
        <p:scale>
          <a:sx n="260" d="100"/>
          <a:sy n="260" d="100"/>
        </p:scale>
        <p:origin x="570" y="9954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54" d="100"/>
        <a:sy n="154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3688221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7142542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9722386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023672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0183098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5477151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3247250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8550573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1877650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2731574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8726166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04F249-7D7E-4DF1-8D42-3341E4B9975B}" type="datetimeFigureOut">
              <a:rPr kumimoji="1" lang="ja-JP" altLang="en-US" smtClean="0"/>
              <a:pPr/>
              <a:t>2021/6/29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45AA5A-FB22-4BEA-A57C-5673E2BF512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9692944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Line 5">
            <a:extLst>
              <a:ext uri="{FF2B5EF4-FFF2-40B4-BE49-F238E27FC236}">
                <a16:creationId xmlns:a16="http://schemas.microsoft.com/office/drawing/2014/main" xmlns="" id="{6D88BECF-27DA-4DE2-96BB-261FBF3F13A5}"/>
              </a:ext>
            </a:extLst>
          </p:cNvPr>
          <p:cNvSpPr>
            <a:spLocks noChangeShapeType="1"/>
          </p:cNvSpPr>
          <p:nvPr/>
        </p:nvSpPr>
        <p:spPr bwMode="auto">
          <a:xfrm>
            <a:off x="145521" y="9028351"/>
            <a:ext cx="233807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5" name="Rectangle 6">
            <a:extLst>
              <a:ext uri="{FF2B5EF4-FFF2-40B4-BE49-F238E27FC236}">
                <a16:creationId xmlns:a16="http://schemas.microsoft.com/office/drawing/2014/main" xmlns="" id="{5375C1EA-678F-4C7A-ADB8-F8A003CBFD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098" y="8857795"/>
            <a:ext cx="196528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10% difference within 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ca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1.9 kb of aligned SSU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6" name="Line 7">
            <a:extLst>
              <a:ext uri="{FF2B5EF4-FFF2-40B4-BE49-F238E27FC236}">
                <a16:creationId xmlns:a16="http://schemas.microsoft.com/office/drawing/2014/main" xmlns="" id="{D74444CB-99ED-4FA0-BC15-BD76D0B0732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63972" y="211704"/>
            <a:ext cx="3634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7" name="Rectangle 8">
            <a:extLst>
              <a:ext uri="{FF2B5EF4-FFF2-40B4-BE49-F238E27FC236}">
                <a16:creationId xmlns:a16="http://schemas.microsoft.com/office/drawing/2014/main" xmlns="" id="{49D50910-31DC-4D2F-A58F-E51E83B92A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68963" y="136525"/>
            <a:ext cx="99867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dipsaci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814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8" name="Line 9">
            <a:extLst>
              <a:ext uri="{FF2B5EF4-FFF2-40B4-BE49-F238E27FC236}">
                <a16:creationId xmlns:a16="http://schemas.microsoft.com/office/drawing/2014/main" xmlns="" id="{F5993077-A034-48EB-810D-A520A46DE58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63972" y="309437"/>
            <a:ext cx="14941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9" name="Rectangle 10">
            <a:extLst>
              <a:ext uri="{FF2B5EF4-FFF2-40B4-BE49-F238E27FC236}">
                <a16:creationId xmlns:a16="http://schemas.microsoft.com/office/drawing/2014/main" xmlns="" id="{E2569F48-E840-499C-BDD8-030DC8DCBA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82031" y="234258"/>
            <a:ext cx="91531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weischeri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20" name="Line 11">
            <a:extLst>
              <a:ext uri="{FF2B5EF4-FFF2-40B4-BE49-F238E27FC236}">
                <a16:creationId xmlns:a16="http://schemas.microsoft.com/office/drawing/2014/main" xmlns="" id="{7DD9AE84-2537-4A58-A862-809648E4CC8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63972" y="409050"/>
            <a:ext cx="3028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1" name="Rectangle 12">
            <a:extLst>
              <a:ext uri="{FF2B5EF4-FFF2-40B4-BE49-F238E27FC236}">
                <a16:creationId xmlns:a16="http://schemas.microsoft.com/office/drawing/2014/main" xmlns="" id="{AC769BEF-FEA3-423C-B1FB-4E6B9EFD879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62905" y="331991"/>
            <a:ext cx="94577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dipsaci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13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22" name="Line 13">
            <a:extLst>
              <a:ext uri="{FF2B5EF4-FFF2-40B4-BE49-F238E27FC236}">
                <a16:creationId xmlns:a16="http://schemas.microsoft.com/office/drawing/2014/main" xmlns="" id="{6378D499-A543-4BD0-B71B-1A76E48360E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63972" y="506783"/>
            <a:ext cx="121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3" name="Rectangle 14">
            <a:extLst>
              <a:ext uri="{FF2B5EF4-FFF2-40B4-BE49-F238E27FC236}">
                <a16:creationId xmlns:a16="http://schemas.microsoft.com/office/drawing/2014/main" xmlns="" id="{74E1A8F3-BD56-4524-8D43-6D795368E1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44734" y="429724"/>
            <a:ext cx="108683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dipsaci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85A5 </a:t>
            </a:r>
            <a:endParaRPr kumimoji="0" lang="ja-JP" altLang="ja-JP" sz="1800" b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24" name="Line 15">
            <a:extLst>
              <a:ext uri="{FF2B5EF4-FFF2-40B4-BE49-F238E27FC236}">
                <a16:creationId xmlns:a16="http://schemas.microsoft.com/office/drawing/2014/main" xmlns="" id="{6F22F5D7-D8A4-459A-BA69-7AA2F81AE89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27628" y="360184"/>
            <a:ext cx="3634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5" name="Line 16">
            <a:extLst>
              <a:ext uri="{FF2B5EF4-FFF2-40B4-BE49-F238E27FC236}">
                <a16:creationId xmlns:a16="http://schemas.microsoft.com/office/drawing/2014/main" xmlns="" id="{6683E8AC-D282-4F3A-B746-30FBC73D8965}"/>
              </a:ext>
            </a:extLst>
          </p:cNvPr>
          <p:cNvSpPr>
            <a:spLocks noChangeShapeType="1"/>
          </p:cNvSpPr>
          <p:nvPr/>
        </p:nvSpPr>
        <p:spPr bwMode="auto">
          <a:xfrm>
            <a:off x="1463972" y="211704"/>
            <a:ext cx="0" cy="29507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6" name="Line 17">
            <a:extLst>
              <a:ext uri="{FF2B5EF4-FFF2-40B4-BE49-F238E27FC236}">
                <a16:creationId xmlns:a16="http://schemas.microsoft.com/office/drawing/2014/main" xmlns="" id="{3491E5DE-5C2D-44D3-907C-470173C9FDC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27628" y="606395"/>
            <a:ext cx="17162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7" name="Rectangle 18">
            <a:extLst>
              <a:ext uri="{FF2B5EF4-FFF2-40B4-BE49-F238E27FC236}">
                <a16:creationId xmlns:a16="http://schemas.microsoft.com/office/drawing/2014/main" xmlns="" id="{1A263FA4-32D5-4063-85BE-6A59AA6816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69916" y="529337"/>
            <a:ext cx="98424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oncogenus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28" name="Line 19">
            <a:extLst>
              <a:ext uri="{FF2B5EF4-FFF2-40B4-BE49-F238E27FC236}">
                <a16:creationId xmlns:a16="http://schemas.microsoft.com/office/drawing/2014/main" xmlns="" id="{680EF6B8-AFA6-413D-B478-13C915FD722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27628" y="704128"/>
            <a:ext cx="6259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9" name="Rectangle 20">
            <a:extLst>
              <a:ext uri="{FF2B5EF4-FFF2-40B4-BE49-F238E27FC236}">
                <a16:creationId xmlns:a16="http://schemas.microsoft.com/office/drawing/2014/main" xmlns="" id="{5F1D5FD8-7191-4FBC-A0EB-3DDF04F70AA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8867" y="627070"/>
            <a:ext cx="74539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gigas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30" name="Line 21">
            <a:extLst>
              <a:ext uri="{FF2B5EF4-FFF2-40B4-BE49-F238E27FC236}">
                <a16:creationId xmlns:a16="http://schemas.microsoft.com/office/drawing/2014/main" xmlns="" id="{9B0C2EC8-72F9-4A21-8C52-E9317195C96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98408" y="531216"/>
            <a:ext cx="12922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1" name="Line 22">
            <a:extLst>
              <a:ext uri="{FF2B5EF4-FFF2-40B4-BE49-F238E27FC236}">
                <a16:creationId xmlns:a16="http://schemas.microsoft.com/office/drawing/2014/main" xmlns="" id="{8C5D5002-9BEA-47A7-8E4E-1A8F45828D50}"/>
              </a:ext>
            </a:extLst>
          </p:cNvPr>
          <p:cNvSpPr>
            <a:spLocks noChangeShapeType="1"/>
          </p:cNvSpPr>
          <p:nvPr/>
        </p:nvSpPr>
        <p:spPr bwMode="auto">
          <a:xfrm>
            <a:off x="1427628" y="360184"/>
            <a:ext cx="0" cy="34394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2" name="Line 23">
            <a:extLst>
              <a:ext uri="{FF2B5EF4-FFF2-40B4-BE49-F238E27FC236}">
                <a16:creationId xmlns:a16="http://schemas.microsoft.com/office/drawing/2014/main" xmlns="" id="{44420ED6-F2C4-426E-AE06-158C628D583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718374" y="801861"/>
            <a:ext cx="121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3" name="Rectangle 24">
            <a:extLst>
              <a:ext uri="{FF2B5EF4-FFF2-40B4-BE49-F238E27FC236}">
                <a16:creationId xmlns:a16="http://schemas.microsoft.com/office/drawing/2014/main" xmlns="" id="{450489BE-F3D3-490C-BAE6-87D520D52F9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99137" y="726682"/>
            <a:ext cx="126797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Litylenchus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crenatae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crenatae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34" name="Line 25">
            <a:extLst>
              <a:ext uri="{FF2B5EF4-FFF2-40B4-BE49-F238E27FC236}">
                <a16:creationId xmlns:a16="http://schemas.microsoft.com/office/drawing/2014/main" xmlns="" id="{7921E0A4-9BA0-446C-80D7-406A0761559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718374" y="899594"/>
            <a:ext cx="121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5" name="Rectangle 26">
            <a:extLst>
              <a:ext uri="{FF2B5EF4-FFF2-40B4-BE49-F238E27FC236}">
                <a16:creationId xmlns:a16="http://schemas.microsoft.com/office/drawing/2014/main" xmlns="" id="{09CA8937-8962-4998-B44E-1739F3C39A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99137" y="824415"/>
            <a:ext cx="127278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Litylenchus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crenatae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mccannii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36" name="Line 27">
            <a:extLst>
              <a:ext uri="{FF2B5EF4-FFF2-40B4-BE49-F238E27FC236}">
                <a16:creationId xmlns:a16="http://schemas.microsoft.com/office/drawing/2014/main" xmlns="" id="{1A33DDDB-062C-4FFD-928F-6FC860C19C6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89154" y="850728"/>
            <a:ext cx="12922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7" name="Line 28">
            <a:extLst>
              <a:ext uri="{FF2B5EF4-FFF2-40B4-BE49-F238E27FC236}">
                <a16:creationId xmlns:a16="http://schemas.microsoft.com/office/drawing/2014/main" xmlns="" id="{0E868B6B-2B8B-4ED0-A080-EE0E0E77D678}"/>
              </a:ext>
            </a:extLst>
          </p:cNvPr>
          <p:cNvSpPr>
            <a:spLocks noChangeShapeType="1"/>
          </p:cNvSpPr>
          <p:nvPr/>
        </p:nvSpPr>
        <p:spPr bwMode="auto">
          <a:xfrm>
            <a:off x="1718374" y="801861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8" name="Line 29">
            <a:extLst>
              <a:ext uri="{FF2B5EF4-FFF2-40B4-BE49-F238E27FC236}">
                <a16:creationId xmlns:a16="http://schemas.microsoft.com/office/drawing/2014/main" xmlns="" id="{CEC88F5E-270E-4AE9-8FB1-E9F22D13FB0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89154" y="999207"/>
            <a:ext cx="5249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9" name="Rectangle 30">
            <a:extLst>
              <a:ext uri="{FF2B5EF4-FFF2-40B4-BE49-F238E27FC236}">
                <a16:creationId xmlns:a16="http://schemas.microsoft.com/office/drawing/2014/main" xmlns="" id="{BDDE3B0B-A109-4B3F-9D51-52A1BB0802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10298" y="922148"/>
            <a:ext cx="92012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Litylenchus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coprosma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40" name="Line 31">
            <a:extLst>
              <a:ext uri="{FF2B5EF4-FFF2-40B4-BE49-F238E27FC236}">
                <a16:creationId xmlns:a16="http://schemas.microsoft.com/office/drawing/2014/main" xmlns="" id="{1B9C4A0D-F217-4204-A731-5E6390FAE1F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15514" y="925907"/>
            <a:ext cx="17364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1" name="Line 32">
            <a:extLst>
              <a:ext uri="{FF2B5EF4-FFF2-40B4-BE49-F238E27FC236}">
                <a16:creationId xmlns:a16="http://schemas.microsoft.com/office/drawing/2014/main" xmlns="" id="{77BDD54D-6E3A-4CC1-811C-B74F8250D34E}"/>
              </a:ext>
            </a:extLst>
          </p:cNvPr>
          <p:cNvSpPr>
            <a:spLocks noChangeShapeType="1"/>
          </p:cNvSpPr>
          <p:nvPr/>
        </p:nvSpPr>
        <p:spPr bwMode="auto">
          <a:xfrm>
            <a:off x="1589154" y="850728"/>
            <a:ext cx="0" cy="1484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2" name="Line 33">
            <a:extLst>
              <a:ext uri="{FF2B5EF4-FFF2-40B4-BE49-F238E27FC236}">
                <a16:creationId xmlns:a16="http://schemas.microsoft.com/office/drawing/2014/main" xmlns="" id="{6891ECC4-84E1-4493-A83A-E38861CA452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15514" y="1096941"/>
            <a:ext cx="1615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3" name="Rectangle 34">
            <a:extLst>
              <a:ext uri="{FF2B5EF4-FFF2-40B4-BE49-F238E27FC236}">
                <a16:creationId xmlns:a16="http://schemas.microsoft.com/office/drawing/2014/main" xmlns="" id="{44E92F0A-47C5-4DB6-9193-2120388F65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0315" y="1019881"/>
            <a:ext cx="102271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radicicola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44" name="Line 35">
            <a:extLst>
              <a:ext uri="{FF2B5EF4-FFF2-40B4-BE49-F238E27FC236}">
                <a16:creationId xmlns:a16="http://schemas.microsoft.com/office/drawing/2014/main" xmlns="" id="{CB95C524-DF22-4371-BA3E-525BC7C75AB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15514" y="1196552"/>
            <a:ext cx="13527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5" name="Rectangle 36">
            <a:extLst>
              <a:ext uri="{FF2B5EF4-FFF2-40B4-BE49-F238E27FC236}">
                <a16:creationId xmlns:a16="http://schemas.microsoft.com/office/drawing/2014/main" xmlns="" id="{2E57578C-38CD-41C8-8839-BECC852422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19439" y="1119494"/>
            <a:ext cx="102271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radicicola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B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46" name="Line 37">
            <a:extLst>
              <a:ext uri="{FF2B5EF4-FFF2-40B4-BE49-F238E27FC236}">
                <a16:creationId xmlns:a16="http://schemas.microsoft.com/office/drawing/2014/main" xmlns="" id="{A2CCC9AA-6B9C-417D-BDFC-A43559D8A05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98408" y="1059351"/>
            <a:ext cx="11710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7" name="Line 38">
            <a:extLst>
              <a:ext uri="{FF2B5EF4-FFF2-40B4-BE49-F238E27FC236}">
                <a16:creationId xmlns:a16="http://schemas.microsoft.com/office/drawing/2014/main" xmlns="" id="{2EED4BBF-94EA-4F38-A426-FF120EA55821}"/>
              </a:ext>
            </a:extLst>
          </p:cNvPr>
          <p:cNvSpPr>
            <a:spLocks noChangeShapeType="1"/>
          </p:cNvSpPr>
          <p:nvPr/>
        </p:nvSpPr>
        <p:spPr bwMode="auto">
          <a:xfrm>
            <a:off x="1415514" y="925907"/>
            <a:ext cx="0" cy="270645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8" name="Line 39">
            <a:extLst>
              <a:ext uri="{FF2B5EF4-FFF2-40B4-BE49-F238E27FC236}">
                <a16:creationId xmlns:a16="http://schemas.microsoft.com/office/drawing/2014/main" xmlns="" id="{E6522A4B-87F5-44D4-9E19-27B477A0F4B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21684" y="796224"/>
            <a:ext cx="7672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9" name="Line 40">
            <a:extLst>
              <a:ext uri="{FF2B5EF4-FFF2-40B4-BE49-F238E27FC236}">
                <a16:creationId xmlns:a16="http://schemas.microsoft.com/office/drawing/2014/main" xmlns="" id="{EF1D33EE-956D-40E4-BCB1-7D5481909142}"/>
              </a:ext>
            </a:extLst>
          </p:cNvPr>
          <p:cNvSpPr>
            <a:spLocks noChangeShapeType="1"/>
          </p:cNvSpPr>
          <p:nvPr/>
        </p:nvSpPr>
        <p:spPr bwMode="auto">
          <a:xfrm>
            <a:off x="1298408" y="531216"/>
            <a:ext cx="0" cy="528135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0" name="Line 41">
            <a:extLst>
              <a:ext uri="{FF2B5EF4-FFF2-40B4-BE49-F238E27FC236}">
                <a16:creationId xmlns:a16="http://schemas.microsoft.com/office/drawing/2014/main" xmlns="" id="{4BBE1EEE-CDFB-451B-B5F6-FC7DCBCEAAC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21684" y="1294285"/>
            <a:ext cx="37958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1" name="Rectangle 42">
            <a:extLst>
              <a:ext uri="{FF2B5EF4-FFF2-40B4-BE49-F238E27FC236}">
                <a16:creationId xmlns:a16="http://schemas.microsoft.com/office/drawing/2014/main" xmlns="" id="{CFB187EB-A61B-47A7-BAD3-0E132DD0B30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69916" y="1217227"/>
            <a:ext cx="89287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dipsaci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1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52" name="Line 43">
            <a:extLst>
              <a:ext uri="{FF2B5EF4-FFF2-40B4-BE49-F238E27FC236}">
                <a16:creationId xmlns:a16="http://schemas.microsoft.com/office/drawing/2014/main" xmlns="" id="{7AA029E4-DC4C-4D71-8F35-D0EC25989A0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06596" y="1044315"/>
            <a:ext cx="11508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3" name="Line 44">
            <a:extLst>
              <a:ext uri="{FF2B5EF4-FFF2-40B4-BE49-F238E27FC236}">
                <a16:creationId xmlns:a16="http://schemas.microsoft.com/office/drawing/2014/main" xmlns="" id="{6779BCB4-7C31-4F15-A675-3EECDA46D746}"/>
              </a:ext>
            </a:extLst>
          </p:cNvPr>
          <p:cNvSpPr>
            <a:spLocks noChangeShapeType="1"/>
          </p:cNvSpPr>
          <p:nvPr/>
        </p:nvSpPr>
        <p:spPr bwMode="auto">
          <a:xfrm>
            <a:off x="1221684" y="796224"/>
            <a:ext cx="0" cy="49806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4" name="Line 45">
            <a:extLst>
              <a:ext uri="{FF2B5EF4-FFF2-40B4-BE49-F238E27FC236}">
                <a16:creationId xmlns:a16="http://schemas.microsoft.com/office/drawing/2014/main" xmlns="" id="{96127F45-3EE8-4264-ACE2-9D7003FC943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87247" y="1392018"/>
            <a:ext cx="4845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5" name="Rectangle 46">
            <a:extLst>
              <a:ext uri="{FF2B5EF4-FFF2-40B4-BE49-F238E27FC236}">
                <a16:creationId xmlns:a16="http://schemas.microsoft.com/office/drawing/2014/main" xmlns="" id="{188658BB-6C10-4C9B-875B-E779632EB8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4353" y="1316839"/>
            <a:ext cx="64601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tritici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1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56" name="Line 47">
            <a:extLst>
              <a:ext uri="{FF2B5EF4-FFF2-40B4-BE49-F238E27FC236}">
                <a16:creationId xmlns:a16="http://schemas.microsoft.com/office/drawing/2014/main" xmlns="" id="{2B19BC39-1690-47B1-922B-30541D1CC3A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87247" y="1489751"/>
            <a:ext cx="8480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7" name="Rectangle 48">
            <a:extLst>
              <a:ext uri="{FF2B5EF4-FFF2-40B4-BE49-F238E27FC236}">
                <a16:creationId xmlns:a16="http://schemas.microsoft.com/office/drawing/2014/main" xmlns="" id="{659DBA5B-35BA-4E05-B38A-867A65D427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40696" y="1414572"/>
            <a:ext cx="64601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tritici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2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58" name="Line 49">
            <a:extLst>
              <a:ext uri="{FF2B5EF4-FFF2-40B4-BE49-F238E27FC236}">
                <a16:creationId xmlns:a16="http://schemas.microsoft.com/office/drawing/2014/main" xmlns="" id="{3A3731BE-982F-46CD-853F-7A1AEFDDDC6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32732" y="1440885"/>
            <a:ext cx="5451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9" name="Line 50">
            <a:extLst>
              <a:ext uri="{FF2B5EF4-FFF2-40B4-BE49-F238E27FC236}">
                <a16:creationId xmlns:a16="http://schemas.microsoft.com/office/drawing/2014/main" xmlns="" id="{DECA66E4-7F67-47E8-82C4-52F43FF44C9A}"/>
              </a:ext>
            </a:extLst>
          </p:cNvPr>
          <p:cNvSpPr>
            <a:spLocks noChangeShapeType="1"/>
          </p:cNvSpPr>
          <p:nvPr/>
        </p:nvSpPr>
        <p:spPr bwMode="auto">
          <a:xfrm>
            <a:off x="1387247" y="1392018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0" name="Line 51">
            <a:extLst>
              <a:ext uri="{FF2B5EF4-FFF2-40B4-BE49-F238E27FC236}">
                <a16:creationId xmlns:a16="http://schemas.microsoft.com/office/drawing/2014/main" xmlns="" id="{40467426-68E2-4B2C-B2CB-6B9E095FB45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32732" y="1589365"/>
            <a:ext cx="4038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1" name="Rectangle 52">
            <a:extLst>
              <a:ext uri="{FF2B5EF4-FFF2-40B4-BE49-F238E27FC236}">
                <a16:creationId xmlns:a16="http://schemas.microsoft.com/office/drawing/2014/main" xmlns="" id="{782324CA-4934-4036-BF76-F458A8E40D0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41761" y="1512305"/>
            <a:ext cx="70692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agrostis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62" name="Line 53">
            <a:extLst>
              <a:ext uri="{FF2B5EF4-FFF2-40B4-BE49-F238E27FC236}">
                <a16:creationId xmlns:a16="http://schemas.microsoft.com/office/drawing/2014/main" xmlns="" id="{93D018ED-09A9-420A-B944-913217A6F57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06596" y="1516064"/>
            <a:ext cx="22613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3" name="Line 54">
            <a:extLst>
              <a:ext uri="{FF2B5EF4-FFF2-40B4-BE49-F238E27FC236}">
                <a16:creationId xmlns:a16="http://schemas.microsoft.com/office/drawing/2014/main" xmlns="" id="{DB1F030F-3BF6-4469-9655-647B9E0310FA}"/>
              </a:ext>
            </a:extLst>
          </p:cNvPr>
          <p:cNvSpPr>
            <a:spLocks noChangeShapeType="1"/>
          </p:cNvSpPr>
          <p:nvPr/>
        </p:nvSpPr>
        <p:spPr bwMode="auto">
          <a:xfrm>
            <a:off x="1332732" y="1440885"/>
            <a:ext cx="0" cy="1484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4" name="Line 55">
            <a:extLst>
              <a:ext uri="{FF2B5EF4-FFF2-40B4-BE49-F238E27FC236}">
                <a16:creationId xmlns:a16="http://schemas.microsoft.com/office/drawing/2014/main" xmlns="" id="{748C7B78-E276-4F17-B042-4D83BA682F0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75469" y="1279250"/>
            <a:ext cx="33112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5" name="Line 56">
            <a:extLst>
              <a:ext uri="{FF2B5EF4-FFF2-40B4-BE49-F238E27FC236}">
                <a16:creationId xmlns:a16="http://schemas.microsoft.com/office/drawing/2014/main" xmlns="" id="{D2108978-0047-4EA2-A152-D6CB0F5102D3}"/>
              </a:ext>
            </a:extLst>
          </p:cNvPr>
          <p:cNvSpPr>
            <a:spLocks noChangeShapeType="1"/>
          </p:cNvSpPr>
          <p:nvPr/>
        </p:nvSpPr>
        <p:spPr bwMode="auto">
          <a:xfrm>
            <a:off x="1106596" y="1044315"/>
            <a:ext cx="0" cy="47175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6" name="Line 57">
            <a:extLst>
              <a:ext uri="{FF2B5EF4-FFF2-40B4-BE49-F238E27FC236}">
                <a16:creationId xmlns:a16="http://schemas.microsoft.com/office/drawing/2014/main" xmlns="" id="{80F2D441-A474-4CF0-8161-41701804B91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014052" y="1687098"/>
            <a:ext cx="60975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7" name="Rectangle 58">
            <a:extLst>
              <a:ext uri="{FF2B5EF4-FFF2-40B4-BE49-F238E27FC236}">
                <a16:creationId xmlns:a16="http://schemas.microsoft.com/office/drawing/2014/main" xmlns="" id="{AC126FC8-7471-4EBC-9D02-FD8D48AC8B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92458" y="1611918"/>
            <a:ext cx="83997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Ficotylus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congestae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68" name="Line 59">
            <a:extLst>
              <a:ext uri="{FF2B5EF4-FFF2-40B4-BE49-F238E27FC236}">
                <a16:creationId xmlns:a16="http://schemas.microsoft.com/office/drawing/2014/main" xmlns="" id="{AAB653AB-6A36-464B-ADB9-22859B0ACA7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014052" y="1786710"/>
            <a:ext cx="78743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9" name="Rectangle 60">
            <a:extLst>
              <a:ext uri="{FF2B5EF4-FFF2-40B4-BE49-F238E27FC236}">
                <a16:creationId xmlns:a16="http://schemas.microsoft.com/office/drawing/2014/main" xmlns="" id="{70F8A6C6-06C5-4FB5-AEAF-17E68DC2A9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70136" y="1709651"/>
            <a:ext cx="100027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Ficotylus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1 AY-2018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70" name="Line 61">
            <a:extLst>
              <a:ext uri="{FF2B5EF4-FFF2-40B4-BE49-F238E27FC236}">
                <a16:creationId xmlns:a16="http://schemas.microsoft.com/office/drawing/2014/main" xmlns="" id="{123DA616-D273-4D07-A1F1-ED8D28BEB13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76590" y="1735964"/>
            <a:ext cx="163746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1" name="Line 62">
            <a:extLst>
              <a:ext uri="{FF2B5EF4-FFF2-40B4-BE49-F238E27FC236}">
                <a16:creationId xmlns:a16="http://schemas.microsoft.com/office/drawing/2014/main" xmlns="" id="{D77CEC12-65B4-492A-81D3-C3ADDE919221}"/>
              </a:ext>
            </a:extLst>
          </p:cNvPr>
          <p:cNvSpPr>
            <a:spLocks noChangeShapeType="1"/>
          </p:cNvSpPr>
          <p:nvPr/>
        </p:nvSpPr>
        <p:spPr bwMode="auto">
          <a:xfrm>
            <a:off x="4014052" y="1687098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2" name="Line 63">
            <a:extLst>
              <a:ext uri="{FF2B5EF4-FFF2-40B4-BE49-F238E27FC236}">
                <a16:creationId xmlns:a16="http://schemas.microsoft.com/office/drawing/2014/main" xmlns="" id="{B85B6E33-6EEB-45F1-9826-D0BECC248FA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151911" y="1884443"/>
            <a:ext cx="39573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3" name="Rectangle 64">
            <a:extLst>
              <a:ext uri="{FF2B5EF4-FFF2-40B4-BE49-F238E27FC236}">
                <a16:creationId xmlns:a16="http://schemas.microsoft.com/office/drawing/2014/main" xmlns="" id="{A333350B-EE3A-4548-997D-4E7D695EBE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16296" y="1807384"/>
            <a:ext cx="93936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ferepolitor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74" name="Line 65">
            <a:extLst>
              <a:ext uri="{FF2B5EF4-FFF2-40B4-BE49-F238E27FC236}">
                <a16:creationId xmlns:a16="http://schemas.microsoft.com/office/drawing/2014/main" xmlns="" id="{A588EF62-372A-4A8E-9239-34CAB553974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151911" y="1982176"/>
            <a:ext cx="68648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5" name="Rectangle 66">
            <a:extLst>
              <a:ext uri="{FF2B5EF4-FFF2-40B4-BE49-F238E27FC236}">
                <a16:creationId xmlns:a16="http://schemas.microsoft.com/office/drawing/2014/main" xmlns="" id="{55D04955-BDF3-47B2-B302-CBFCBAE6CAA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07042" y="1906996"/>
            <a:ext cx="126637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Sychnotyle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hibisci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n. sp.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rgbClr val="FF0000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76" name="Line 67">
            <a:extLst>
              <a:ext uri="{FF2B5EF4-FFF2-40B4-BE49-F238E27FC236}">
                <a16:creationId xmlns:a16="http://schemas.microsoft.com/office/drawing/2014/main" xmlns="" id="{580B3AAA-7FF4-4619-A7B5-6933D2A674C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76590" y="1933309"/>
            <a:ext cx="77532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7" name="Line 68">
            <a:extLst>
              <a:ext uri="{FF2B5EF4-FFF2-40B4-BE49-F238E27FC236}">
                <a16:creationId xmlns:a16="http://schemas.microsoft.com/office/drawing/2014/main" xmlns="" id="{7563D038-1ADB-467A-8ADB-6A0AB551A082}"/>
              </a:ext>
            </a:extLst>
          </p:cNvPr>
          <p:cNvSpPr>
            <a:spLocks noChangeShapeType="1"/>
          </p:cNvSpPr>
          <p:nvPr/>
        </p:nvSpPr>
        <p:spPr bwMode="auto">
          <a:xfrm>
            <a:off x="3151911" y="1884443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8" name="Line 69">
            <a:extLst>
              <a:ext uri="{FF2B5EF4-FFF2-40B4-BE49-F238E27FC236}">
                <a16:creationId xmlns:a16="http://schemas.microsoft.com/office/drawing/2014/main" xmlns="" id="{47C068E0-4ACC-4B9D-A7CE-9EE695EBE5A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15064" y="1835576"/>
            <a:ext cx="16152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9" name="Line 70">
            <a:extLst>
              <a:ext uri="{FF2B5EF4-FFF2-40B4-BE49-F238E27FC236}">
                <a16:creationId xmlns:a16="http://schemas.microsoft.com/office/drawing/2014/main" xmlns="" id="{06DDAECF-B32F-4861-A9E8-4E020625B7BF}"/>
              </a:ext>
            </a:extLst>
          </p:cNvPr>
          <p:cNvSpPr>
            <a:spLocks noChangeShapeType="1"/>
          </p:cNvSpPr>
          <p:nvPr/>
        </p:nvSpPr>
        <p:spPr bwMode="auto">
          <a:xfrm>
            <a:off x="2376590" y="1735964"/>
            <a:ext cx="0" cy="19734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0" name="Line 71">
            <a:extLst>
              <a:ext uri="{FF2B5EF4-FFF2-40B4-BE49-F238E27FC236}">
                <a16:creationId xmlns:a16="http://schemas.microsoft.com/office/drawing/2014/main" xmlns="" id="{98C20223-6550-46F4-82FC-35EA97E624D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161444" y="2081789"/>
            <a:ext cx="6663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1" name="Rectangle 72">
            <a:extLst>
              <a:ext uri="{FF2B5EF4-FFF2-40B4-BE49-F238E27FC236}">
                <a16:creationId xmlns:a16="http://schemas.microsoft.com/office/drawing/2014/main" xmlns="" id="{11AACCCE-0ED8-4A7F-8E8D-F53E912230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96721" y="2004729"/>
            <a:ext cx="207428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900" i="1" dirty="0" err="1">
                <a:latin typeface="Arial Narrow" panose="020B0606020202030204" pitchFamily="34" charset="0"/>
              </a:rPr>
              <a:t>Neomisticius</a:t>
            </a:r>
            <a:r>
              <a:rPr lang="en-US" altLang="ja-JP" sz="900" dirty="0">
                <a:latin typeface="Arial Narrow" panose="020B0606020202030204" pitchFamily="34" charset="0"/>
              </a:rPr>
              <a:t> sp. ex. dead 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Quercus variabilis 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bark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82" name="Line 73">
            <a:extLst>
              <a:ext uri="{FF2B5EF4-FFF2-40B4-BE49-F238E27FC236}">
                <a16:creationId xmlns:a16="http://schemas.microsoft.com/office/drawing/2014/main" xmlns="" id="{200C5595-F460-4CD0-B585-F42E610522F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161444" y="2179522"/>
            <a:ext cx="2624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3" name="Rectangle 74">
            <a:extLst>
              <a:ext uri="{FF2B5EF4-FFF2-40B4-BE49-F238E27FC236}">
                <a16:creationId xmlns:a16="http://schemas.microsoft.com/office/drawing/2014/main" xmlns="" id="{AF51C8CE-EBEB-4A7D-8E1E-AF9B60CAF0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6340" y="2107657"/>
            <a:ext cx="200054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914400"/>
            <a:r>
              <a:rPr lang="en-US" altLang="ja-JP" sz="900" i="1" dirty="0" err="1">
                <a:latin typeface="Arial Narrow" panose="020B0606020202030204" pitchFamily="34" charset="0"/>
              </a:rPr>
              <a:t>Neomisticius</a:t>
            </a:r>
            <a:r>
              <a:rPr lang="en-US" altLang="ja-JP" sz="900" dirty="0">
                <a:latin typeface="Arial Narrow" panose="020B0606020202030204" pitchFamily="34" charset="0"/>
              </a:rPr>
              <a:t> sp. ex. dead 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Quercus serrata 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bark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84" name="Line 75">
            <a:extLst>
              <a:ext uri="{FF2B5EF4-FFF2-40B4-BE49-F238E27FC236}">
                <a16:creationId xmlns:a16="http://schemas.microsoft.com/office/drawing/2014/main" xmlns="" id="{D7347AD2-E342-4FF3-A4B4-F6EC5240625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15064" y="2130655"/>
            <a:ext cx="194638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5" name="Line 76">
            <a:extLst>
              <a:ext uri="{FF2B5EF4-FFF2-40B4-BE49-F238E27FC236}">
                <a16:creationId xmlns:a16="http://schemas.microsoft.com/office/drawing/2014/main" xmlns="" id="{00E53758-50FE-4ABF-93E4-2078D6B3E86B}"/>
              </a:ext>
            </a:extLst>
          </p:cNvPr>
          <p:cNvSpPr>
            <a:spLocks noChangeShapeType="1"/>
          </p:cNvSpPr>
          <p:nvPr/>
        </p:nvSpPr>
        <p:spPr bwMode="auto">
          <a:xfrm>
            <a:off x="4161444" y="2081789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6" name="Line 77">
            <a:extLst>
              <a:ext uri="{FF2B5EF4-FFF2-40B4-BE49-F238E27FC236}">
                <a16:creationId xmlns:a16="http://schemas.microsoft.com/office/drawing/2014/main" xmlns="" id="{56EB58BD-68ED-4556-BF32-B67E926F462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05081" y="1982176"/>
            <a:ext cx="20998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7" name="Line 78">
            <a:extLst>
              <a:ext uri="{FF2B5EF4-FFF2-40B4-BE49-F238E27FC236}">
                <a16:creationId xmlns:a16="http://schemas.microsoft.com/office/drawing/2014/main" xmlns="" id="{D24D8E6B-A45B-4909-B28F-0C285B8E8F2E}"/>
              </a:ext>
            </a:extLst>
          </p:cNvPr>
          <p:cNvSpPr>
            <a:spLocks noChangeShapeType="1"/>
          </p:cNvSpPr>
          <p:nvPr/>
        </p:nvSpPr>
        <p:spPr bwMode="auto">
          <a:xfrm>
            <a:off x="2215064" y="1835576"/>
            <a:ext cx="0" cy="29507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8" name="Line 79">
            <a:extLst>
              <a:ext uri="{FF2B5EF4-FFF2-40B4-BE49-F238E27FC236}">
                <a16:creationId xmlns:a16="http://schemas.microsoft.com/office/drawing/2014/main" xmlns="" id="{15BF8433-504D-40B6-B949-CF435B181F7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05081" y="2279134"/>
            <a:ext cx="108625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9" name="Rectangle 80">
            <a:extLst>
              <a:ext uri="{FF2B5EF4-FFF2-40B4-BE49-F238E27FC236}">
                <a16:creationId xmlns:a16="http://schemas.microsoft.com/office/drawing/2014/main" xmlns="" id="{41AE1E6F-EAEA-411A-8126-3BD25B00B5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59987" y="2202075"/>
            <a:ext cx="90409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angustus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0" name="Line 81">
            <a:extLst>
              <a:ext uri="{FF2B5EF4-FFF2-40B4-BE49-F238E27FC236}">
                <a16:creationId xmlns:a16="http://schemas.microsoft.com/office/drawing/2014/main" xmlns="" id="{ECFC9429-BC41-46AB-BFE1-E234085BBD9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57689" y="2130655"/>
            <a:ext cx="14739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91" name="Line 82">
            <a:extLst>
              <a:ext uri="{FF2B5EF4-FFF2-40B4-BE49-F238E27FC236}">
                <a16:creationId xmlns:a16="http://schemas.microsoft.com/office/drawing/2014/main" xmlns="" id="{EDCC9EF2-CEFE-4AA7-A90D-4284ACAE048E}"/>
              </a:ext>
            </a:extLst>
          </p:cNvPr>
          <p:cNvSpPr>
            <a:spLocks noChangeShapeType="1"/>
          </p:cNvSpPr>
          <p:nvPr/>
        </p:nvSpPr>
        <p:spPr bwMode="auto">
          <a:xfrm>
            <a:off x="2005081" y="1982176"/>
            <a:ext cx="0" cy="296958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92" name="Line 83">
            <a:extLst>
              <a:ext uri="{FF2B5EF4-FFF2-40B4-BE49-F238E27FC236}">
                <a16:creationId xmlns:a16="http://schemas.microsoft.com/office/drawing/2014/main" xmlns="" id="{776CBEE7-7EEB-4C8C-AFBF-7DF13BB78A6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57689" y="2376867"/>
            <a:ext cx="98732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93" name="Rectangle 84">
            <a:extLst>
              <a:ext uri="{FF2B5EF4-FFF2-40B4-BE49-F238E27FC236}">
                <a16:creationId xmlns:a16="http://schemas.microsoft.com/office/drawing/2014/main" xmlns="" id="{3A0FCC36-0500-4EEA-9691-3E002307AA2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13661" y="2299809"/>
            <a:ext cx="136736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Neoditylen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xiphydriae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n. sp.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rgbClr val="FF0000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4" name="Line 85">
            <a:extLst>
              <a:ext uri="{FF2B5EF4-FFF2-40B4-BE49-F238E27FC236}">
                <a16:creationId xmlns:a16="http://schemas.microsoft.com/office/drawing/2014/main" xmlns="" id="{FF4F4230-F723-49B9-A1E4-BB901B0699A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766832" y="2252821"/>
            <a:ext cx="9085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95" name="Line 86">
            <a:extLst>
              <a:ext uri="{FF2B5EF4-FFF2-40B4-BE49-F238E27FC236}">
                <a16:creationId xmlns:a16="http://schemas.microsoft.com/office/drawing/2014/main" xmlns="" id="{F10D6C81-E9EA-4139-B5DE-4FDD0C30D2C4}"/>
              </a:ext>
            </a:extLst>
          </p:cNvPr>
          <p:cNvSpPr>
            <a:spLocks noChangeShapeType="1"/>
          </p:cNvSpPr>
          <p:nvPr/>
        </p:nvSpPr>
        <p:spPr bwMode="auto">
          <a:xfrm>
            <a:off x="1857689" y="2130655"/>
            <a:ext cx="0" cy="2462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96" name="Line 87">
            <a:extLst>
              <a:ext uri="{FF2B5EF4-FFF2-40B4-BE49-F238E27FC236}">
                <a16:creationId xmlns:a16="http://schemas.microsoft.com/office/drawing/2014/main" xmlns="" id="{4E71881B-C322-4448-99B2-69D8EBF41EA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72776" y="2474600"/>
            <a:ext cx="35737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97" name="Rectangle 88">
            <a:extLst>
              <a:ext uri="{FF2B5EF4-FFF2-40B4-BE49-F238E27FC236}">
                <a16:creationId xmlns:a16="http://schemas.microsoft.com/office/drawing/2014/main" xmlns="" id="{6AFCFFF0-794C-4DA2-A816-9BC23E68E6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98799" y="2399420"/>
            <a:ext cx="240931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Tylenchidae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CA39 (unidentified </a:t>
            </a:r>
            <a:r>
              <a:rPr kumimoji="0" lang="en-US" altLang="ja-JP" sz="900" b="0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entomophilic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species)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8" name="Line 89">
            <a:extLst>
              <a:ext uri="{FF2B5EF4-FFF2-40B4-BE49-F238E27FC236}">
                <a16:creationId xmlns:a16="http://schemas.microsoft.com/office/drawing/2014/main" xmlns="" id="{BE54ADCC-247C-48EB-9B18-CDF3C1E8BFE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72776" y="2572333"/>
            <a:ext cx="149612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99" name="Rectangle 90">
            <a:extLst>
              <a:ext uri="{FF2B5EF4-FFF2-40B4-BE49-F238E27FC236}">
                <a16:creationId xmlns:a16="http://schemas.microsoft.com/office/drawing/2014/main" xmlns="" id="{1D03DC53-0FFA-4CB8-8D7F-EA43872FCB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37552" y="2497153"/>
            <a:ext cx="75020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Ficotylus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laselvae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0" name="Line 91">
            <a:extLst>
              <a:ext uri="{FF2B5EF4-FFF2-40B4-BE49-F238E27FC236}">
                <a16:creationId xmlns:a16="http://schemas.microsoft.com/office/drawing/2014/main" xmlns="" id="{B4E98618-76B3-4252-9CFF-5A9FDBA590D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766832" y="2523466"/>
            <a:ext cx="20594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01" name="Line 92">
            <a:extLst>
              <a:ext uri="{FF2B5EF4-FFF2-40B4-BE49-F238E27FC236}">
                <a16:creationId xmlns:a16="http://schemas.microsoft.com/office/drawing/2014/main" xmlns="" id="{A2C1F97D-E01E-4AC8-A5B7-24B429E7A130}"/>
              </a:ext>
            </a:extLst>
          </p:cNvPr>
          <p:cNvSpPr>
            <a:spLocks noChangeShapeType="1"/>
          </p:cNvSpPr>
          <p:nvPr/>
        </p:nvSpPr>
        <p:spPr bwMode="auto">
          <a:xfrm>
            <a:off x="1972776" y="2474600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02" name="Line 93">
            <a:extLst>
              <a:ext uri="{FF2B5EF4-FFF2-40B4-BE49-F238E27FC236}">
                <a16:creationId xmlns:a16="http://schemas.microsoft.com/office/drawing/2014/main" xmlns="" id="{E9FD2062-420C-4469-A3E8-32488F7EE39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37948" y="2388144"/>
            <a:ext cx="72888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03" name="Line 94">
            <a:extLst>
              <a:ext uri="{FF2B5EF4-FFF2-40B4-BE49-F238E27FC236}">
                <a16:creationId xmlns:a16="http://schemas.microsoft.com/office/drawing/2014/main" xmlns="" id="{AE633E55-AA95-423A-A89B-5C75070D7D90}"/>
              </a:ext>
            </a:extLst>
          </p:cNvPr>
          <p:cNvSpPr>
            <a:spLocks noChangeShapeType="1"/>
          </p:cNvSpPr>
          <p:nvPr/>
        </p:nvSpPr>
        <p:spPr bwMode="auto">
          <a:xfrm>
            <a:off x="1766832" y="2252821"/>
            <a:ext cx="0" cy="270645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04" name="Line 95">
            <a:extLst>
              <a:ext uri="{FF2B5EF4-FFF2-40B4-BE49-F238E27FC236}">
                <a16:creationId xmlns:a16="http://schemas.microsoft.com/office/drawing/2014/main" xmlns="" id="{EAFFA388-D028-4B08-9AE0-2411857C820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50904" y="2671946"/>
            <a:ext cx="20998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05" name="Rectangle 96">
            <a:extLst>
              <a:ext uri="{FF2B5EF4-FFF2-40B4-BE49-F238E27FC236}">
                <a16:creationId xmlns:a16="http://schemas.microsoft.com/office/drawing/2014/main" xmlns="" id="{FB1DD67F-A0A9-4E7B-A6BC-5F5A392FD0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29535" y="2594886"/>
            <a:ext cx="110927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1 JH-2003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6" name="Line 97">
            <a:extLst>
              <a:ext uri="{FF2B5EF4-FFF2-40B4-BE49-F238E27FC236}">
                <a16:creationId xmlns:a16="http://schemas.microsoft.com/office/drawing/2014/main" xmlns="" id="{3592BBE1-D076-44F4-946D-BB26584E2F1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50904" y="2769679"/>
            <a:ext cx="14133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07" name="Rectangle 98">
            <a:extLst>
              <a:ext uri="{FF2B5EF4-FFF2-40B4-BE49-F238E27FC236}">
                <a16:creationId xmlns:a16="http://schemas.microsoft.com/office/drawing/2014/main" xmlns="" id="{00D97944-6734-494A-B63D-22614A7827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60887" y="2692619"/>
            <a:ext cx="110927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5 JH-2014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8" name="Line 99">
            <a:extLst>
              <a:ext uri="{FF2B5EF4-FFF2-40B4-BE49-F238E27FC236}">
                <a16:creationId xmlns:a16="http://schemas.microsoft.com/office/drawing/2014/main" xmlns="" id="{7A10981C-F27E-472A-9ED4-4ADA775AEA2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37948" y="2720812"/>
            <a:ext cx="31295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09" name="Line 100">
            <a:extLst>
              <a:ext uri="{FF2B5EF4-FFF2-40B4-BE49-F238E27FC236}">
                <a16:creationId xmlns:a16="http://schemas.microsoft.com/office/drawing/2014/main" xmlns="" id="{0C6AA6EA-61E9-49E4-8933-62EE4569A98B}"/>
              </a:ext>
            </a:extLst>
          </p:cNvPr>
          <p:cNvSpPr>
            <a:spLocks noChangeShapeType="1"/>
          </p:cNvSpPr>
          <p:nvPr/>
        </p:nvSpPr>
        <p:spPr bwMode="auto">
          <a:xfrm>
            <a:off x="1350904" y="2671946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10" name="Line 101">
            <a:extLst>
              <a:ext uri="{FF2B5EF4-FFF2-40B4-BE49-F238E27FC236}">
                <a16:creationId xmlns:a16="http://schemas.microsoft.com/office/drawing/2014/main" xmlns="" id="{77D53D48-7228-4209-8358-7A6D881D476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75469" y="2553538"/>
            <a:ext cx="26247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11" name="Line 102">
            <a:extLst>
              <a:ext uri="{FF2B5EF4-FFF2-40B4-BE49-F238E27FC236}">
                <a16:creationId xmlns:a16="http://schemas.microsoft.com/office/drawing/2014/main" xmlns="" id="{5E64BFC2-C82B-4D51-AB9B-78749AF2C484}"/>
              </a:ext>
            </a:extLst>
          </p:cNvPr>
          <p:cNvSpPr>
            <a:spLocks noChangeShapeType="1"/>
          </p:cNvSpPr>
          <p:nvPr/>
        </p:nvSpPr>
        <p:spPr bwMode="auto">
          <a:xfrm>
            <a:off x="1037948" y="2388144"/>
            <a:ext cx="0" cy="33266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12" name="Line 103">
            <a:extLst>
              <a:ext uri="{FF2B5EF4-FFF2-40B4-BE49-F238E27FC236}">
                <a16:creationId xmlns:a16="http://schemas.microsoft.com/office/drawing/2014/main" xmlns="" id="{6DDC5765-945D-4439-809D-362751C74E2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36770" y="2869291"/>
            <a:ext cx="61985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13" name="Rectangle 104">
            <a:extLst>
              <a:ext uri="{FF2B5EF4-FFF2-40B4-BE49-F238E27FC236}">
                <a16:creationId xmlns:a16="http://schemas.microsoft.com/office/drawing/2014/main" xmlns="" id="{546129C8-B746-48EC-B3D0-5B0C4B0FEB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25272" y="2792233"/>
            <a:ext cx="111408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gallaeformans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14" name="Line 105">
            <a:extLst>
              <a:ext uri="{FF2B5EF4-FFF2-40B4-BE49-F238E27FC236}">
                <a16:creationId xmlns:a16="http://schemas.microsoft.com/office/drawing/2014/main" xmlns="" id="{55814EA3-7036-4DF8-98C3-2190361EDE2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36770" y="2967024"/>
            <a:ext cx="48457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15" name="Rectangle 106">
            <a:extLst>
              <a:ext uri="{FF2B5EF4-FFF2-40B4-BE49-F238E27FC236}">
                <a16:creationId xmlns:a16="http://schemas.microsoft.com/office/drawing/2014/main" xmlns="" id="{4E34DE5B-6A17-48B2-930F-C9629C206C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994" y="2889966"/>
            <a:ext cx="114935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drepanocercus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16" name="Line 107">
            <a:extLst>
              <a:ext uri="{FF2B5EF4-FFF2-40B4-BE49-F238E27FC236}">
                <a16:creationId xmlns:a16="http://schemas.microsoft.com/office/drawing/2014/main" xmlns="" id="{81CAADB9-24B9-4A16-A9AB-06FA2F0F689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26900" y="2916278"/>
            <a:ext cx="40987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17" name="Line 108">
            <a:extLst>
              <a:ext uri="{FF2B5EF4-FFF2-40B4-BE49-F238E27FC236}">
                <a16:creationId xmlns:a16="http://schemas.microsoft.com/office/drawing/2014/main" xmlns="" id="{0A425F0E-92AD-4DEE-8456-76ADB992A60F}"/>
              </a:ext>
            </a:extLst>
          </p:cNvPr>
          <p:cNvSpPr>
            <a:spLocks noChangeShapeType="1"/>
          </p:cNvSpPr>
          <p:nvPr/>
        </p:nvSpPr>
        <p:spPr bwMode="auto">
          <a:xfrm>
            <a:off x="1336770" y="2869291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18" name="Line 109">
            <a:extLst>
              <a:ext uri="{FF2B5EF4-FFF2-40B4-BE49-F238E27FC236}">
                <a16:creationId xmlns:a16="http://schemas.microsoft.com/office/drawing/2014/main" xmlns="" id="{1CDC32C8-06EB-4007-B44C-51805D3EA44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26900" y="3064757"/>
            <a:ext cx="73897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19" name="Rectangle 110">
            <a:extLst>
              <a:ext uri="{FF2B5EF4-FFF2-40B4-BE49-F238E27FC236}">
                <a16:creationId xmlns:a16="http://schemas.microsoft.com/office/drawing/2014/main" xmlns="" id="{C0FC1421-D81F-45D5-9520-3F52259131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34526" y="2989578"/>
            <a:ext cx="129362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Nothotylenchus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1 RH-2017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20" name="Line 111">
            <a:extLst>
              <a:ext uri="{FF2B5EF4-FFF2-40B4-BE49-F238E27FC236}">
                <a16:creationId xmlns:a16="http://schemas.microsoft.com/office/drawing/2014/main" xmlns="" id="{C7DAEF0B-C7CD-4FD5-A684-8DA7B168D99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75469" y="2991458"/>
            <a:ext cx="15143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1" name="Line 112">
            <a:extLst>
              <a:ext uri="{FF2B5EF4-FFF2-40B4-BE49-F238E27FC236}">
                <a16:creationId xmlns:a16="http://schemas.microsoft.com/office/drawing/2014/main" xmlns="" id="{F15B77E0-C686-4240-B5C6-64C7E32A8A8B}"/>
              </a:ext>
            </a:extLst>
          </p:cNvPr>
          <p:cNvSpPr>
            <a:spLocks noChangeShapeType="1"/>
          </p:cNvSpPr>
          <p:nvPr/>
        </p:nvSpPr>
        <p:spPr bwMode="auto">
          <a:xfrm>
            <a:off x="926900" y="2916278"/>
            <a:ext cx="0" cy="1484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2" name="Line 113">
            <a:extLst>
              <a:ext uri="{FF2B5EF4-FFF2-40B4-BE49-F238E27FC236}">
                <a16:creationId xmlns:a16="http://schemas.microsoft.com/office/drawing/2014/main" xmlns="" id="{8BB49853-D673-4992-B80C-2A67D4B5A86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75469" y="3162490"/>
            <a:ext cx="128008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3" name="Rectangle 114">
            <a:extLst>
              <a:ext uri="{FF2B5EF4-FFF2-40B4-BE49-F238E27FC236}">
                <a16:creationId xmlns:a16="http://schemas.microsoft.com/office/drawing/2014/main" xmlns="" id="{71533FEC-9FEA-40B5-B475-FB29E4D756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24206" y="3087311"/>
            <a:ext cx="74539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adasi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24" name="Line 115">
            <a:extLst>
              <a:ext uri="{FF2B5EF4-FFF2-40B4-BE49-F238E27FC236}">
                <a16:creationId xmlns:a16="http://schemas.microsoft.com/office/drawing/2014/main" xmlns="" id="{BF923360-773C-40DC-B022-4F554C823C0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75469" y="3262103"/>
            <a:ext cx="247133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5" name="Rectangle 116">
            <a:extLst>
              <a:ext uri="{FF2B5EF4-FFF2-40B4-BE49-F238E27FC236}">
                <a16:creationId xmlns:a16="http://schemas.microsoft.com/office/drawing/2014/main" xmlns="" id="{F91EE23C-D479-4107-A4E4-7C47139565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15455" y="3185044"/>
            <a:ext cx="79829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Halenchus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fucicola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26" name="Line 117">
            <a:extLst>
              <a:ext uri="{FF2B5EF4-FFF2-40B4-BE49-F238E27FC236}">
                <a16:creationId xmlns:a16="http://schemas.microsoft.com/office/drawing/2014/main" xmlns="" id="{B4744E57-4192-4B33-86AB-DC4F8C4B6F4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19048" y="2269737"/>
            <a:ext cx="25642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7" name="Line 118">
            <a:extLst>
              <a:ext uri="{FF2B5EF4-FFF2-40B4-BE49-F238E27FC236}">
                <a16:creationId xmlns:a16="http://schemas.microsoft.com/office/drawing/2014/main" xmlns="" id="{B49985A0-7621-47FF-A3BC-386BAB6CEE17}"/>
              </a:ext>
            </a:extLst>
          </p:cNvPr>
          <p:cNvSpPr>
            <a:spLocks noChangeShapeType="1"/>
          </p:cNvSpPr>
          <p:nvPr/>
        </p:nvSpPr>
        <p:spPr bwMode="auto">
          <a:xfrm>
            <a:off x="775469" y="1279250"/>
            <a:ext cx="0" cy="198285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8" name="Line 119">
            <a:extLst>
              <a:ext uri="{FF2B5EF4-FFF2-40B4-BE49-F238E27FC236}">
                <a16:creationId xmlns:a16="http://schemas.microsoft.com/office/drawing/2014/main" xmlns="" id="{B7A161FB-F347-47ED-8DFB-05B28E7630E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12541" y="3359836"/>
            <a:ext cx="8682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9" name="Rectangle 120">
            <a:extLst>
              <a:ext uri="{FF2B5EF4-FFF2-40B4-BE49-F238E27FC236}">
                <a16:creationId xmlns:a16="http://schemas.microsoft.com/office/drawing/2014/main" xmlns="" id="{2FEF0D1A-1BC2-42B3-8757-EFB888FD11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3205" y="3282777"/>
            <a:ext cx="87844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Coslenchus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costatus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30" name="Line 121">
            <a:extLst>
              <a:ext uri="{FF2B5EF4-FFF2-40B4-BE49-F238E27FC236}">
                <a16:creationId xmlns:a16="http://schemas.microsoft.com/office/drawing/2014/main" xmlns="" id="{2F624899-DD61-48AB-8747-1333583EDE4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12541" y="3459448"/>
            <a:ext cx="5249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31" name="Rectangle 122">
            <a:extLst>
              <a:ext uri="{FF2B5EF4-FFF2-40B4-BE49-F238E27FC236}">
                <a16:creationId xmlns:a16="http://schemas.microsoft.com/office/drawing/2014/main" xmlns="" id="{C6DB77E1-FDD0-4032-8B29-24916326FE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33685" y="3382390"/>
            <a:ext cx="93615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Coslenchus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franklinae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32" name="Line 123">
            <a:extLst>
              <a:ext uri="{FF2B5EF4-FFF2-40B4-BE49-F238E27FC236}">
                <a16:creationId xmlns:a16="http://schemas.microsoft.com/office/drawing/2014/main" xmlns="" id="{6E4BB4FB-7328-4A08-8CAC-1C80B4C80C1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80236" y="3408702"/>
            <a:ext cx="3230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33" name="Line 124">
            <a:extLst>
              <a:ext uri="{FF2B5EF4-FFF2-40B4-BE49-F238E27FC236}">
                <a16:creationId xmlns:a16="http://schemas.microsoft.com/office/drawing/2014/main" xmlns="" id="{2AB6DF06-EA6D-4C4A-A67D-3BDE560FAEBC}"/>
              </a:ext>
            </a:extLst>
          </p:cNvPr>
          <p:cNvSpPr>
            <a:spLocks noChangeShapeType="1"/>
          </p:cNvSpPr>
          <p:nvPr/>
        </p:nvSpPr>
        <p:spPr bwMode="auto">
          <a:xfrm>
            <a:off x="1312541" y="3359836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34" name="Line 125">
            <a:extLst>
              <a:ext uri="{FF2B5EF4-FFF2-40B4-BE49-F238E27FC236}">
                <a16:creationId xmlns:a16="http://schemas.microsoft.com/office/drawing/2014/main" xmlns="" id="{76AEA61F-F641-4A31-9BD3-3FBBB73895C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80236" y="3557181"/>
            <a:ext cx="5047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35" name="Rectangle 126">
            <a:extLst>
              <a:ext uri="{FF2B5EF4-FFF2-40B4-BE49-F238E27FC236}">
                <a16:creationId xmlns:a16="http://schemas.microsoft.com/office/drawing/2014/main" xmlns="" id="{7048848F-CA3D-4F61-8889-E90B68FBF5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99361" y="3480123"/>
            <a:ext cx="89447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Coslenchus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rhombus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36" name="Line 127">
            <a:extLst>
              <a:ext uri="{FF2B5EF4-FFF2-40B4-BE49-F238E27FC236}">
                <a16:creationId xmlns:a16="http://schemas.microsoft.com/office/drawing/2014/main" xmlns="" id="{24735970-9C47-4519-8D4B-0A53673E975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80236" y="3654914"/>
            <a:ext cx="21402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37" name="Rectangle 128">
            <a:extLst>
              <a:ext uri="{FF2B5EF4-FFF2-40B4-BE49-F238E27FC236}">
                <a16:creationId xmlns:a16="http://schemas.microsoft.com/office/drawing/2014/main" xmlns="" id="{57949433-1F0B-4E77-B80D-3FC315876D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62905" y="3579735"/>
            <a:ext cx="100027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Coslenchus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cancellatus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38" name="Line 129">
            <a:extLst>
              <a:ext uri="{FF2B5EF4-FFF2-40B4-BE49-F238E27FC236}">
                <a16:creationId xmlns:a16="http://schemas.microsoft.com/office/drawing/2014/main" xmlns="" id="{2B2DB156-7AC8-4527-A71A-B24EE2E3C5E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80236" y="3754527"/>
            <a:ext cx="12720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39" name="Rectangle 130">
            <a:extLst>
              <a:ext uri="{FF2B5EF4-FFF2-40B4-BE49-F238E27FC236}">
                <a16:creationId xmlns:a16="http://schemas.microsoft.com/office/drawing/2014/main" xmlns="" id="{5E4EC460-ED97-444A-A744-2FD033B8495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6086" y="3677468"/>
            <a:ext cx="91371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Coslenchus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cf. 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pastor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40" name="Line 131">
            <a:extLst>
              <a:ext uri="{FF2B5EF4-FFF2-40B4-BE49-F238E27FC236}">
                <a16:creationId xmlns:a16="http://schemas.microsoft.com/office/drawing/2014/main" xmlns="" id="{B9030DBE-2A03-4B46-BCD2-F3D46FCAE8F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80236" y="3852260"/>
            <a:ext cx="10297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41" name="Rectangle 132">
            <a:extLst>
              <a:ext uri="{FF2B5EF4-FFF2-40B4-BE49-F238E27FC236}">
                <a16:creationId xmlns:a16="http://schemas.microsoft.com/office/drawing/2014/main" xmlns="" id="{BA1FC0B5-D80A-40C6-A876-BB78067C9A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1857" y="3775201"/>
            <a:ext cx="92653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Coslenchus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polonicus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42" name="Line 133">
            <a:extLst>
              <a:ext uri="{FF2B5EF4-FFF2-40B4-BE49-F238E27FC236}">
                <a16:creationId xmlns:a16="http://schemas.microsoft.com/office/drawing/2014/main" xmlns="" id="{568F0053-BD38-417D-89CE-D575B4241AD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85452" y="3630481"/>
            <a:ext cx="29478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43" name="Line 134">
            <a:extLst>
              <a:ext uri="{FF2B5EF4-FFF2-40B4-BE49-F238E27FC236}">
                <a16:creationId xmlns:a16="http://schemas.microsoft.com/office/drawing/2014/main" xmlns="" id="{C9D7446E-4437-480B-ABFF-76DDA950FE0B}"/>
              </a:ext>
            </a:extLst>
          </p:cNvPr>
          <p:cNvSpPr>
            <a:spLocks noChangeShapeType="1"/>
          </p:cNvSpPr>
          <p:nvPr/>
        </p:nvSpPr>
        <p:spPr bwMode="auto">
          <a:xfrm>
            <a:off x="1280236" y="3408702"/>
            <a:ext cx="0" cy="443558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44" name="Line 135">
            <a:extLst>
              <a:ext uri="{FF2B5EF4-FFF2-40B4-BE49-F238E27FC236}">
                <a16:creationId xmlns:a16="http://schemas.microsoft.com/office/drawing/2014/main" xmlns="" id="{951149EC-2357-47D2-94FC-B21BD022A8E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16242" y="3949993"/>
            <a:ext cx="7874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45" name="Rectangle 136">
            <a:extLst>
              <a:ext uri="{FF2B5EF4-FFF2-40B4-BE49-F238E27FC236}">
                <a16:creationId xmlns:a16="http://schemas.microsoft.com/office/drawing/2014/main" xmlns="" id="{936FD350-A603-4250-877F-CC3BC59731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63634" y="3874814"/>
            <a:ext cx="63799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Filenchus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2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46" name="Line 137">
            <a:extLst>
              <a:ext uri="{FF2B5EF4-FFF2-40B4-BE49-F238E27FC236}">
                <a16:creationId xmlns:a16="http://schemas.microsoft.com/office/drawing/2014/main" xmlns="" id="{1B1B24E6-4E9E-4C15-ACA0-C536BC29A9E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16242" y="4049605"/>
            <a:ext cx="1817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47" name="Rectangle 138">
            <a:extLst>
              <a:ext uri="{FF2B5EF4-FFF2-40B4-BE49-F238E27FC236}">
                <a16:creationId xmlns:a16="http://schemas.microsoft.com/office/drawing/2014/main" xmlns="" id="{032EB046-5F24-4AFE-8F30-94D516C9BE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03062" y="3972547"/>
            <a:ext cx="63799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Filenchus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3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48" name="Line 139">
            <a:extLst>
              <a:ext uri="{FF2B5EF4-FFF2-40B4-BE49-F238E27FC236}">
                <a16:creationId xmlns:a16="http://schemas.microsoft.com/office/drawing/2014/main" xmlns="" id="{95675373-39E7-4FE2-8E3C-CA46FAF4C6D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756736" y="3998860"/>
            <a:ext cx="15950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49" name="Line 140">
            <a:extLst>
              <a:ext uri="{FF2B5EF4-FFF2-40B4-BE49-F238E27FC236}">
                <a16:creationId xmlns:a16="http://schemas.microsoft.com/office/drawing/2014/main" xmlns="" id="{EE2276F7-3C44-4605-8D23-97ADEBEEE1F3}"/>
              </a:ext>
            </a:extLst>
          </p:cNvPr>
          <p:cNvSpPr>
            <a:spLocks noChangeShapeType="1"/>
          </p:cNvSpPr>
          <p:nvPr/>
        </p:nvSpPr>
        <p:spPr bwMode="auto">
          <a:xfrm>
            <a:off x="1916242" y="3949993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50" name="Line 141">
            <a:extLst>
              <a:ext uri="{FF2B5EF4-FFF2-40B4-BE49-F238E27FC236}">
                <a16:creationId xmlns:a16="http://schemas.microsoft.com/office/drawing/2014/main" xmlns="" id="{2F595BC3-A0AF-4A2E-A6A3-A1DF4C85902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756736" y="4147338"/>
            <a:ext cx="8883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51" name="Rectangle 142">
            <a:extLst>
              <a:ext uri="{FF2B5EF4-FFF2-40B4-BE49-F238E27FC236}">
                <a16:creationId xmlns:a16="http://schemas.microsoft.com/office/drawing/2014/main" xmlns="" id="{05DE5786-D587-4579-928A-207135DB9A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14223" y="4072159"/>
            <a:ext cx="84478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Filenchus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annulatus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52" name="Line 143">
            <a:extLst>
              <a:ext uri="{FF2B5EF4-FFF2-40B4-BE49-F238E27FC236}">
                <a16:creationId xmlns:a16="http://schemas.microsoft.com/office/drawing/2014/main" xmlns="" id="{7A7B246F-C745-43B9-B4ED-1A0F3D9293F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698183" y="4074039"/>
            <a:ext cx="5855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53" name="Line 144">
            <a:extLst>
              <a:ext uri="{FF2B5EF4-FFF2-40B4-BE49-F238E27FC236}">
                <a16:creationId xmlns:a16="http://schemas.microsoft.com/office/drawing/2014/main" xmlns="" id="{05FFE5AF-9CD3-4DDE-9BD8-8B9D21E29FE6}"/>
              </a:ext>
            </a:extLst>
          </p:cNvPr>
          <p:cNvSpPr>
            <a:spLocks noChangeShapeType="1"/>
          </p:cNvSpPr>
          <p:nvPr/>
        </p:nvSpPr>
        <p:spPr bwMode="auto">
          <a:xfrm>
            <a:off x="1756736" y="3998860"/>
            <a:ext cx="0" cy="1484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54" name="Line 145">
            <a:extLst>
              <a:ext uri="{FF2B5EF4-FFF2-40B4-BE49-F238E27FC236}">
                <a16:creationId xmlns:a16="http://schemas.microsoft.com/office/drawing/2014/main" xmlns="" id="{F9F291AC-22E8-4828-81A2-854C7A82D50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698183" y="4245071"/>
            <a:ext cx="10499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55" name="Rectangle 146">
            <a:extLst>
              <a:ext uri="{FF2B5EF4-FFF2-40B4-BE49-F238E27FC236}">
                <a16:creationId xmlns:a16="http://schemas.microsoft.com/office/drawing/2014/main" xmlns="" id="{47B68BBF-011A-4D3E-BA83-EB92893C10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71823" y="4169892"/>
            <a:ext cx="63799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Filenchus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1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56" name="Line 147">
            <a:extLst>
              <a:ext uri="{FF2B5EF4-FFF2-40B4-BE49-F238E27FC236}">
                <a16:creationId xmlns:a16="http://schemas.microsoft.com/office/drawing/2014/main" xmlns="" id="{E6CE60C4-1B3D-4CC2-A07E-8B1A8FB8B11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93192" y="4158615"/>
            <a:ext cx="10499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57" name="Line 148">
            <a:extLst>
              <a:ext uri="{FF2B5EF4-FFF2-40B4-BE49-F238E27FC236}">
                <a16:creationId xmlns:a16="http://schemas.microsoft.com/office/drawing/2014/main" xmlns="" id="{034C3443-F14B-4973-901A-100590AC0355}"/>
              </a:ext>
            </a:extLst>
          </p:cNvPr>
          <p:cNvSpPr>
            <a:spLocks noChangeShapeType="1"/>
          </p:cNvSpPr>
          <p:nvPr/>
        </p:nvSpPr>
        <p:spPr bwMode="auto">
          <a:xfrm>
            <a:off x="1698183" y="4074039"/>
            <a:ext cx="0" cy="1710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58" name="Line 149">
            <a:extLst>
              <a:ext uri="{FF2B5EF4-FFF2-40B4-BE49-F238E27FC236}">
                <a16:creationId xmlns:a16="http://schemas.microsoft.com/office/drawing/2014/main" xmlns="" id="{CF781CE0-7105-47BB-9EDC-9C5C9627136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637611" y="4344684"/>
            <a:ext cx="7470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59" name="Rectangle 150">
            <a:extLst>
              <a:ext uri="{FF2B5EF4-FFF2-40B4-BE49-F238E27FC236}">
                <a16:creationId xmlns:a16="http://schemas.microsoft.com/office/drawing/2014/main" xmlns="" id="{EFAA777F-A720-4647-8358-B4F9B3BCF2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80964" y="4267625"/>
            <a:ext cx="102592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arcuatus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wb8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60" name="Line 151">
            <a:extLst>
              <a:ext uri="{FF2B5EF4-FFF2-40B4-BE49-F238E27FC236}">
                <a16:creationId xmlns:a16="http://schemas.microsoft.com/office/drawing/2014/main" xmlns="" id="{AB374B3E-974C-4C1E-A5C9-09CB5588114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637611" y="4442417"/>
            <a:ext cx="16354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1" name="Rectangle 152">
            <a:extLst>
              <a:ext uri="{FF2B5EF4-FFF2-40B4-BE49-F238E27FC236}">
                <a16:creationId xmlns:a16="http://schemas.microsoft.com/office/drawing/2014/main" xmlns="" id="{E9BF1E6C-2EBE-49CD-87AA-C3727E3EB08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69803" y="4365358"/>
            <a:ext cx="113973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arcuatus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fafu01 </a:t>
            </a:r>
            <a:endParaRPr kumimoji="0" lang="ja-JP" altLang="ja-JP" sz="1800" b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62" name="Line 153">
            <a:extLst>
              <a:ext uri="{FF2B5EF4-FFF2-40B4-BE49-F238E27FC236}">
                <a16:creationId xmlns:a16="http://schemas.microsoft.com/office/drawing/2014/main" xmlns="" id="{82FEE922-78B8-4837-ACD1-A63848A63FB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93192" y="4393551"/>
            <a:ext cx="4441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3" name="Line 154">
            <a:extLst>
              <a:ext uri="{FF2B5EF4-FFF2-40B4-BE49-F238E27FC236}">
                <a16:creationId xmlns:a16="http://schemas.microsoft.com/office/drawing/2014/main" xmlns="" id="{796B6C6C-1E1D-43A1-8924-D52CF4C7FE54}"/>
              </a:ext>
            </a:extLst>
          </p:cNvPr>
          <p:cNvSpPr>
            <a:spLocks noChangeShapeType="1"/>
          </p:cNvSpPr>
          <p:nvPr/>
        </p:nvSpPr>
        <p:spPr bwMode="auto">
          <a:xfrm>
            <a:off x="1637611" y="4344684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4" name="Line 155">
            <a:extLst>
              <a:ext uri="{FF2B5EF4-FFF2-40B4-BE49-F238E27FC236}">
                <a16:creationId xmlns:a16="http://schemas.microsoft.com/office/drawing/2014/main" xmlns="" id="{6867DFEF-5A18-40FA-A849-80216AAF184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85452" y="4275143"/>
            <a:ext cx="60774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5" name="Line 156">
            <a:extLst>
              <a:ext uri="{FF2B5EF4-FFF2-40B4-BE49-F238E27FC236}">
                <a16:creationId xmlns:a16="http://schemas.microsoft.com/office/drawing/2014/main" xmlns="" id="{05B1E07A-FAD3-4A98-83CB-BDC204725059}"/>
              </a:ext>
            </a:extLst>
          </p:cNvPr>
          <p:cNvSpPr>
            <a:spLocks noChangeShapeType="1"/>
          </p:cNvSpPr>
          <p:nvPr/>
        </p:nvSpPr>
        <p:spPr bwMode="auto">
          <a:xfrm>
            <a:off x="1593192" y="4158615"/>
            <a:ext cx="0" cy="23493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6" name="Line 157">
            <a:extLst>
              <a:ext uri="{FF2B5EF4-FFF2-40B4-BE49-F238E27FC236}">
                <a16:creationId xmlns:a16="http://schemas.microsoft.com/office/drawing/2014/main" xmlns="" id="{C2FF3BB5-75FB-4D0D-9990-21AD3BB6CD1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894595" y="3953752"/>
            <a:ext cx="9085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7" name="Line 158">
            <a:extLst>
              <a:ext uri="{FF2B5EF4-FFF2-40B4-BE49-F238E27FC236}">
                <a16:creationId xmlns:a16="http://schemas.microsoft.com/office/drawing/2014/main" xmlns="" id="{E0301DF4-3FE5-45EA-B278-D3B5CC1CC228}"/>
              </a:ext>
            </a:extLst>
          </p:cNvPr>
          <p:cNvSpPr>
            <a:spLocks noChangeShapeType="1"/>
          </p:cNvSpPr>
          <p:nvPr/>
        </p:nvSpPr>
        <p:spPr bwMode="auto">
          <a:xfrm>
            <a:off x="985452" y="3630481"/>
            <a:ext cx="0" cy="64466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8" name="Line 159">
            <a:extLst>
              <a:ext uri="{FF2B5EF4-FFF2-40B4-BE49-F238E27FC236}">
                <a16:creationId xmlns:a16="http://schemas.microsoft.com/office/drawing/2014/main" xmlns="" id="{A22CDD28-95B8-441C-AC5E-453E58DB155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42939" y="4542029"/>
            <a:ext cx="10095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9" name="Rectangle 160">
            <a:extLst>
              <a:ext uri="{FF2B5EF4-FFF2-40B4-BE49-F238E27FC236}">
                <a16:creationId xmlns:a16="http://schemas.microsoft.com/office/drawing/2014/main" xmlns="" id="{1E2D3A97-B5D1-4960-B39C-7880E816E0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12541" y="4464971"/>
            <a:ext cx="88165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Aglenchus </a:t>
            </a:r>
            <a:r>
              <a:rPr kumimoji="0" lang="en-US" altLang="ja-JP" sz="900" b="0" i="1" u="none" strike="noStrike" cap="none" normalizeH="0" baseline="0" dirty="0" smtClean="0">
                <a:ln>
                  <a:noFill/>
                </a:ln>
                <a:effectLst/>
                <a:latin typeface="Arial Narrow" panose="020B0606020202030204" pitchFamily="34" charset="0"/>
              </a:rPr>
              <a:t>agricola 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</a:t>
            </a:r>
            <a:endParaRPr kumimoji="0" lang="ja-JP" altLang="ja-JP" sz="1800" b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70" name="Line 161">
            <a:extLst>
              <a:ext uri="{FF2B5EF4-FFF2-40B4-BE49-F238E27FC236}">
                <a16:creationId xmlns:a16="http://schemas.microsoft.com/office/drawing/2014/main" xmlns="" id="{23A3A64E-11FC-4E80-A992-6C768E4D5EF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42939" y="4639762"/>
            <a:ext cx="11104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71" name="Rectangle 162">
            <a:extLst>
              <a:ext uri="{FF2B5EF4-FFF2-40B4-BE49-F238E27FC236}">
                <a16:creationId xmlns:a16="http://schemas.microsoft.com/office/drawing/2014/main" xmlns="" id="{C336397E-4990-42F9-82ED-6256BB294EC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2637" y="4562704"/>
            <a:ext cx="88165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Aglenchus </a:t>
            </a:r>
            <a:r>
              <a:rPr kumimoji="0" lang="en-US" altLang="ja-JP" sz="900" b="0" i="1" u="none" strike="noStrike" cap="none" normalizeH="0" baseline="0" dirty="0" smtClean="0">
                <a:ln>
                  <a:noFill/>
                </a:ln>
                <a:effectLst/>
                <a:latin typeface="Arial Narrow" panose="020B0606020202030204" pitchFamily="34" charset="0"/>
              </a:rPr>
              <a:t>agricola 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3</a:t>
            </a:r>
            <a:endParaRPr kumimoji="0" lang="ja-JP" altLang="ja-JP" sz="1800" b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72" name="Line 163">
            <a:extLst>
              <a:ext uri="{FF2B5EF4-FFF2-40B4-BE49-F238E27FC236}">
                <a16:creationId xmlns:a16="http://schemas.microsoft.com/office/drawing/2014/main" xmlns="" id="{5716F016-13E3-4647-A27F-4740BA87033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08616" y="4589017"/>
            <a:ext cx="3432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73" name="Line 164">
            <a:extLst>
              <a:ext uri="{FF2B5EF4-FFF2-40B4-BE49-F238E27FC236}">
                <a16:creationId xmlns:a16="http://schemas.microsoft.com/office/drawing/2014/main" xmlns="" id="{F284B3A1-8785-4317-AD0F-055ED2E48B4D}"/>
              </a:ext>
            </a:extLst>
          </p:cNvPr>
          <p:cNvSpPr>
            <a:spLocks noChangeShapeType="1"/>
          </p:cNvSpPr>
          <p:nvPr/>
        </p:nvSpPr>
        <p:spPr bwMode="auto">
          <a:xfrm>
            <a:off x="1142939" y="4542029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74" name="Line 165">
            <a:extLst>
              <a:ext uri="{FF2B5EF4-FFF2-40B4-BE49-F238E27FC236}">
                <a16:creationId xmlns:a16="http://schemas.microsoft.com/office/drawing/2014/main" xmlns="" id="{69843B80-382C-4411-9691-66023BB3CD4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08616" y="4737495"/>
            <a:ext cx="5047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75" name="Rectangle 166">
            <a:extLst>
              <a:ext uri="{FF2B5EF4-FFF2-40B4-BE49-F238E27FC236}">
                <a16:creationId xmlns:a16="http://schemas.microsoft.com/office/drawing/2014/main" xmlns="" id="{9012B2CF-6189-4CB0-BE4F-214FDE0504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27740" y="4662316"/>
            <a:ext cx="79188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Aglenchus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geraerti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76" name="Line 167">
            <a:extLst>
              <a:ext uri="{FF2B5EF4-FFF2-40B4-BE49-F238E27FC236}">
                <a16:creationId xmlns:a16="http://schemas.microsoft.com/office/drawing/2014/main" xmlns="" id="{098ECAED-7193-4165-A46F-9BCA271DC23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894595" y="4664196"/>
            <a:ext cx="21402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77" name="Line 168">
            <a:extLst>
              <a:ext uri="{FF2B5EF4-FFF2-40B4-BE49-F238E27FC236}">
                <a16:creationId xmlns:a16="http://schemas.microsoft.com/office/drawing/2014/main" xmlns="" id="{D1B73EAE-A03C-4739-AB0F-DF639A3A7504}"/>
              </a:ext>
            </a:extLst>
          </p:cNvPr>
          <p:cNvSpPr>
            <a:spLocks noChangeShapeType="1"/>
          </p:cNvSpPr>
          <p:nvPr/>
        </p:nvSpPr>
        <p:spPr bwMode="auto">
          <a:xfrm>
            <a:off x="1108616" y="4589017"/>
            <a:ext cx="0" cy="1484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78" name="Line 169">
            <a:extLst>
              <a:ext uri="{FF2B5EF4-FFF2-40B4-BE49-F238E27FC236}">
                <a16:creationId xmlns:a16="http://schemas.microsoft.com/office/drawing/2014/main" xmlns="" id="{81A11631-1376-42DC-B6E6-45D4103C3C8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32116" y="4308973"/>
            <a:ext cx="26247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79" name="Line 170">
            <a:extLst>
              <a:ext uri="{FF2B5EF4-FFF2-40B4-BE49-F238E27FC236}">
                <a16:creationId xmlns:a16="http://schemas.microsoft.com/office/drawing/2014/main" xmlns="" id="{78972950-A876-4F72-B449-E18342101A6D}"/>
              </a:ext>
            </a:extLst>
          </p:cNvPr>
          <p:cNvSpPr>
            <a:spLocks noChangeShapeType="1"/>
          </p:cNvSpPr>
          <p:nvPr/>
        </p:nvSpPr>
        <p:spPr bwMode="auto">
          <a:xfrm>
            <a:off x="894595" y="3953752"/>
            <a:ext cx="0" cy="71044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80" name="Line 171">
            <a:extLst>
              <a:ext uri="{FF2B5EF4-FFF2-40B4-BE49-F238E27FC236}">
                <a16:creationId xmlns:a16="http://schemas.microsoft.com/office/drawing/2014/main" xmlns="" id="{085FDA87-F459-4541-9B36-727E4F07E9D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24655" y="4835228"/>
            <a:ext cx="47246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81" name="Rectangle 172">
            <a:extLst>
              <a:ext uri="{FF2B5EF4-FFF2-40B4-BE49-F238E27FC236}">
                <a16:creationId xmlns:a16="http://schemas.microsoft.com/office/drawing/2014/main" xmlns="" id="{D6B38626-F798-4445-B4F2-F4EA62CCBB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65765" y="4760049"/>
            <a:ext cx="119423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Neopsilenchus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magnidens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3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82" name="Line 173">
            <a:extLst>
              <a:ext uri="{FF2B5EF4-FFF2-40B4-BE49-F238E27FC236}">
                <a16:creationId xmlns:a16="http://schemas.microsoft.com/office/drawing/2014/main" xmlns="" id="{F4BE7985-7A0A-45A2-B19C-D5C878DCABE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24655" y="4934841"/>
            <a:ext cx="44217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83" name="Rectangle 174">
            <a:extLst>
              <a:ext uri="{FF2B5EF4-FFF2-40B4-BE49-F238E27FC236}">
                <a16:creationId xmlns:a16="http://schemas.microsoft.com/office/drawing/2014/main" xmlns="" id="{A45B4BEA-52E0-4CDD-A38D-6F0D4BA314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35480" y="4857782"/>
            <a:ext cx="119423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Neopsilenchus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magnidens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2</a:t>
            </a:r>
            <a:endParaRPr kumimoji="0" lang="ja-JP" altLang="ja-JP" sz="1800" b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84" name="Line 175">
            <a:extLst>
              <a:ext uri="{FF2B5EF4-FFF2-40B4-BE49-F238E27FC236}">
                <a16:creationId xmlns:a16="http://schemas.microsoft.com/office/drawing/2014/main" xmlns="" id="{696E7E5A-649C-4E76-BF7F-9188CD9C3C1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95548" y="4885975"/>
            <a:ext cx="32910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85" name="Line 176">
            <a:extLst>
              <a:ext uri="{FF2B5EF4-FFF2-40B4-BE49-F238E27FC236}">
                <a16:creationId xmlns:a16="http://schemas.microsoft.com/office/drawing/2014/main" xmlns="" id="{DD5073F7-A423-473F-9B8C-4388C6E58BD6}"/>
              </a:ext>
            </a:extLst>
          </p:cNvPr>
          <p:cNvSpPr>
            <a:spLocks noChangeShapeType="1"/>
          </p:cNvSpPr>
          <p:nvPr/>
        </p:nvSpPr>
        <p:spPr bwMode="auto">
          <a:xfrm>
            <a:off x="1324655" y="4835228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86" name="Line 177">
            <a:extLst>
              <a:ext uri="{FF2B5EF4-FFF2-40B4-BE49-F238E27FC236}">
                <a16:creationId xmlns:a16="http://schemas.microsoft.com/office/drawing/2014/main" xmlns="" id="{6D55EF8D-7B58-4367-BBEB-7370A2E4B6F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49501" y="5032574"/>
            <a:ext cx="121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87" name="Rectangle 178">
            <a:extLst>
              <a:ext uri="{FF2B5EF4-FFF2-40B4-BE49-F238E27FC236}">
                <a16:creationId xmlns:a16="http://schemas.microsoft.com/office/drawing/2014/main" xmlns="" id="{3DD136BE-13BE-4188-8444-2538D0DDCF7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30264" y="4955515"/>
            <a:ext cx="82394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Basiria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aberrans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02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88" name="Line 179">
            <a:extLst>
              <a:ext uri="{FF2B5EF4-FFF2-40B4-BE49-F238E27FC236}">
                <a16:creationId xmlns:a16="http://schemas.microsoft.com/office/drawing/2014/main" xmlns="" id="{5CC76FF7-52C7-47E2-81A0-137DFD4B998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49501" y="5132186"/>
            <a:ext cx="1009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89" name="Rectangle 180">
            <a:extLst>
              <a:ext uri="{FF2B5EF4-FFF2-40B4-BE49-F238E27FC236}">
                <a16:creationId xmlns:a16="http://schemas.microsoft.com/office/drawing/2014/main" xmlns="" id="{A9F69934-3432-430E-B7E6-98670DD2C2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28244" y="5055128"/>
            <a:ext cx="82394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Basiria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aberrans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03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90" name="Line 181">
            <a:extLst>
              <a:ext uri="{FF2B5EF4-FFF2-40B4-BE49-F238E27FC236}">
                <a16:creationId xmlns:a16="http://schemas.microsoft.com/office/drawing/2014/main" xmlns="" id="{D6FBA2D7-D790-418E-9691-48380E8C587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95548" y="5081441"/>
            <a:ext cx="105395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1" name="Line 182">
            <a:extLst>
              <a:ext uri="{FF2B5EF4-FFF2-40B4-BE49-F238E27FC236}">
                <a16:creationId xmlns:a16="http://schemas.microsoft.com/office/drawing/2014/main" xmlns="" id="{A2169FBF-182E-4575-927D-E24C52CB84A5}"/>
              </a:ext>
            </a:extLst>
          </p:cNvPr>
          <p:cNvSpPr>
            <a:spLocks noChangeShapeType="1"/>
          </p:cNvSpPr>
          <p:nvPr/>
        </p:nvSpPr>
        <p:spPr bwMode="auto">
          <a:xfrm>
            <a:off x="2049501" y="5032574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2" name="Line 183">
            <a:extLst>
              <a:ext uri="{FF2B5EF4-FFF2-40B4-BE49-F238E27FC236}">
                <a16:creationId xmlns:a16="http://schemas.microsoft.com/office/drawing/2014/main" xmlns="" id="{BE85469D-B4C7-4933-92A8-F67F4A7F041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32116" y="4983708"/>
            <a:ext cx="36343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3" name="Line 184">
            <a:extLst>
              <a:ext uri="{FF2B5EF4-FFF2-40B4-BE49-F238E27FC236}">
                <a16:creationId xmlns:a16="http://schemas.microsoft.com/office/drawing/2014/main" xmlns="" id="{E39A6081-BFAB-4EA3-A2A8-ED6F08F93C5B}"/>
              </a:ext>
            </a:extLst>
          </p:cNvPr>
          <p:cNvSpPr>
            <a:spLocks noChangeShapeType="1"/>
          </p:cNvSpPr>
          <p:nvPr/>
        </p:nvSpPr>
        <p:spPr bwMode="auto">
          <a:xfrm>
            <a:off x="995548" y="4885975"/>
            <a:ext cx="0" cy="19546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4" name="Line 185">
            <a:extLst>
              <a:ext uri="{FF2B5EF4-FFF2-40B4-BE49-F238E27FC236}">
                <a16:creationId xmlns:a16="http://schemas.microsoft.com/office/drawing/2014/main" xmlns="" id="{A85FD623-1C97-43A5-8C8B-A8F5E263AA8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19048" y="4645401"/>
            <a:ext cx="11306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5" name="Line 186">
            <a:extLst>
              <a:ext uri="{FF2B5EF4-FFF2-40B4-BE49-F238E27FC236}">
                <a16:creationId xmlns:a16="http://schemas.microsoft.com/office/drawing/2014/main" xmlns="" id="{8B1A9DA3-3416-49DF-A574-9D97586F85B4}"/>
              </a:ext>
            </a:extLst>
          </p:cNvPr>
          <p:cNvSpPr>
            <a:spLocks noChangeShapeType="1"/>
          </p:cNvSpPr>
          <p:nvPr/>
        </p:nvSpPr>
        <p:spPr bwMode="auto">
          <a:xfrm>
            <a:off x="632116" y="4308973"/>
            <a:ext cx="0" cy="67473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6" name="Line 187">
            <a:extLst>
              <a:ext uri="{FF2B5EF4-FFF2-40B4-BE49-F238E27FC236}">
                <a16:creationId xmlns:a16="http://schemas.microsoft.com/office/drawing/2014/main" xmlns="" id="{4E5BD738-296C-4BF3-832D-D91518975C5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27628" y="5229919"/>
            <a:ext cx="15748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7" name="Rectangle 188">
            <a:extLst>
              <a:ext uri="{FF2B5EF4-FFF2-40B4-BE49-F238E27FC236}">
                <a16:creationId xmlns:a16="http://schemas.microsoft.com/office/drawing/2014/main" xmlns="" id="{14F61DF3-3C97-43B4-9309-02D311DB19A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3764" y="5152861"/>
            <a:ext cx="101630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Nagelus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obscurus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wb10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98" name="Line 189">
            <a:extLst>
              <a:ext uri="{FF2B5EF4-FFF2-40B4-BE49-F238E27FC236}">
                <a16:creationId xmlns:a16="http://schemas.microsoft.com/office/drawing/2014/main" xmlns="" id="{98808934-D68C-40FA-87C4-348D282448D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27628" y="5327652"/>
            <a:ext cx="121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9" name="Rectangle 190">
            <a:extLst>
              <a:ext uri="{FF2B5EF4-FFF2-40B4-BE49-F238E27FC236}">
                <a16:creationId xmlns:a16="http://schemas.microsoft.com/office/drawing/2014/main" xmlns="" id="{C8A45C78-AF13-4729-8B41-F956358CA4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8391" y="5252473"/>
            <a:ext cx="98424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Nagelus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obscurus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NO2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00" name="Line 191">
            <a:extLst>
              <a:ext uri="{FF2B5EF4-FFF2-40B4-BE49-F238E27FC236}">
                <a16:creationId xmlns:a16="http://schemas.microsoft.com/office/drawing/2014/main" xmlns="" id="{C5C887D0-DB79-4FC6-A971-D76467B844B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50904" y="5278786"/>
            <a:ext cx="7672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01" name="Line 192">
            <a:extLst>
              <a:ext uri="{FF2B5EF4-FFF2-40B4-BE49-F238E27FC236}">
                <a16:creationId xmlns:a16="http://schemas.microsoft.com/office/drawing/2014/main" xmlns="" id="{50C963CE-AF15-430E-8C21-7DB62F2A03FB}"/>
              </a:ext>
            </a:extLst>
          </p:cNvPr>
          <p:cNvSpPr>
            <a:spLocks noChangeShapeType="1"/>
          </p:cNvSpPr>
          <p:nvPr/>
        </p:nvSpPr>
        <p:spPr bwMode="auto">
          <a:xfrm>
            <a:off x="1427628" y="5229919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02" name="Line 193">
            <a:extLst>
              <a:ext uri="{FF2B5EF4-FFF2-40B4-BE49-F238E27FC236}">
                <a16:creationId xmlns:a16="http://schemas.microsoft.com/office/drawing/2014/main" xmlns="" id="{DF3B8B9A-D5F6-417E-AC4E-F2555E02CD4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50904" y="5427265"/>
            <a:ext cx="7874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03" name="Rectangle 194">
            <a:extLst>
              <a:ext uri="{FF2B5EF4-FFF2-40B4-BE49-F238E27FC236}">
                <a16:creationId xmlns:a16="http://schemas.microsoft.com/office/drawing/2014/main" xmlns="" id="{A87F859C-E892-44A1-BC06-814D42F94B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98295" y="5350206"/>
            <a:ext cx="77585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Nagelus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camelliae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04" name="Line 195">
            <a:extLst>
              <a:ext uri="{FF2B5EF4-FFF2-40B4-BE49-F238E27FC236}">
                <a16:creationId xmlns:a16="http://schemas.microsoft.com/office/drawing/2014/main" xmlns="" id="{EEE0B90D-8080-4BBC-9F46-059AA12D7FC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01493" y="5352086"/>
            <a:ext cx="14941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05" name="Line 196">
            <a:extLst>
              <a:ext uri="{FF2B5EF4-FFF2-40B4-BE49-F238E27FC236}">
                <a16:creationId xmlns:a16="http://schemas.microsoft.com/office/drawing/2014/main" xmlns="" id="{DA8C2835-DDF9-4E29-9932-E2032E1852F8}"/>
              </a:ext>
            </a:extLst>
          </p:cNvPr>
          <p:cNvSpPr>
            <a:spLocks noChangeShapeType="1"/>
          </p:cNvSpPr>
          <p:nvPr/>
        </p:nvSpPr>
        <p:spPr bwMode="auto">
          <a:xfrm>
            <a:off x="1350904" y="5278786"/>
            <a:ext cx="0" cy="1484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06" name="Line 197">
            <a:extLst>
              <a:ext uri="{FF2B5EF4-FFF2-40B4-BE49-F238E27FC236}">
                <a16:creationId xmlns:a16="http://schemas.microsoft.com/office/drawing/2014/main" xmlns="" id="{2440CEAD-ECAF-49F7-B177-F542BE4C5E9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29760" y="5524998"/>
            <a:ext cx="8278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07" name="Rectangle 198">
            <a:extLst>
              <a:ext uri="{FF2B5EF4-FFF2-40B4-BE49-F238E27FC236}">
                <a16:creationId xmlns:a16="http://schemas.microsoft.com/office/drawing/2014/main" xmlns="" id="{83E506FC-D864-4F14-8EE3-B88694E1C36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81189" y="5447939"/>
            <a:ext cx="896079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Amplimerlinius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icarus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08" name="Line 199">
            <a:extLst>
              <a:ext uri="{FF2B5EF4-FFF2-40B4-BE49-F238E27FC236}">
                <a16:creationId xmlns:a16="http://schemas.microsoft.com/office/drawing/2014/main" xmlns="" id="{CDB4C70C-A618-4CDD-BE58-0590DB731F2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29760" y="5622731"/>
            <a:ext cx="7470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09" name="Rectangle 200">
            <a:extLst>
              <a:ext uri="{FF2B5EF4-FFF2-40B4-BE49-F238E27FC236}">
                <a16:creationId xmlns:a16="http://schemas.microsoft.com/office/drawing/2014/main" xmlns="" id="{2CC57EA8-04A0-4FC6-B447-BE5A39EB81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73113" y="5547552"/>
            <a:ext cx="103874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Amplimerlinius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macrurus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10" name="Line 201">
            <a:extLst>
              <a:ext uri="{FF2B5EF4-FFF2-40B4-BE49-F238E27FC236}">
                <a16:creationId xmlns:a16="http://schemas.microsoft.com/office/drawing/2014/main" xmlns="" id="{34B758E6-DDE2-4CDC-9D64-37C5231CF62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01493" y="5573865"/>
            <a:ext cx="2826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11" name="Line 202">
            <a:extLst>
              <a:ext uri="{FF2B5EF4-FFF2-40B4-BE49-F238E27FC236}">
                <a16:creationId xmlns:a16="http://schemas.microsoft.com/office/drawing/2014/main" xmlns="" id="{61CE6C54-419B-42A5-9078-665C43691335}"/>
              </a:ext>
            </a:extLst>
          </p:cNvPr>
          <p:cNvSpPr>
            <a:spLocks noChangeShapeType="1"/>
          </p:cNvSpPr>
          <p:nvPr/>
        </p:nvSpPr>
        <p:spPr bwMode="auto">
          <a:xfrm>
            <a:off x="1229760" y="5524998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12" name="Line 203">
            <a:extLst>
              <a:ext uri="{FF2B5EF4-FFF2-40B4-BE49-F238E27FC236}">
                <a16:creationId xmlns:a16="http://schemas.microsoft.com/office/drawing/2014/main" xmlns="" id="{68CBF385-8B92-4133-865E-CDC57A0382D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28807" y="5462975"/>
            <a:ext cx="7268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13" name="Line 204">
            <a:extLst>
              <a:ext uri="{FF2B5EF4-FFF2-40B4-BE49-F238E27FC236}">
                <a16:creationId xmlns:a16="http://schemas.microsoft.com/office/drawing/2014/main" xmlns="" id="{D944776E-6CAD-4C77-8FC4-562F01CE4779}"/>
              </a:ext>
            </a:extLst>
          </p:cNvPr>
          <p:cNvSpPr>
            <a:spLocks noChangeShapeType="1"/>
          </p:cNvSpPr>
          <p:nvPr/>
        </p:nvSpPr>
        <p:spPr bwMode="auto">
          <a:xfrm>
            <a:off x="1201493" y="5352086"/>
            <a:ext cx="0" cy="22177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" name="Line 206">
            <a:extLst>
              <a:ext uri="{FF2B5EF4-FFF2-40B4-BE49-F238E27FC236}">
                <a16:creationId xmlns:a16="http://schemas.microsoft.com/office/drawing/2014/main" xmlns="" id="{61E0F9E1-F735-4EC4-9D6D-1B5BE3DE0E6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19664" y="5722343"/>
            <a:ext cx="17767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" name="Rectangle 207">
            <a:extLst>
              <a:ext uri="{FF2B5EF4-FFF2-40B4-BE49-F238E27FC236}">
                <a16:creationId xmlns:a16="http://schemas.microsoft.com/office/drawing/2014/main" xmlns="" id="{B51E5F1E-330E-4072-B2F5-79079729B0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5990" y="5645285"/>
            <a:ext cx="96661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Geocenamus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quadrifer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" name="Line 208">
            <a:extLst>
              <a:ext uri="{FF2B5EF4-FFF2-40B4-BE49-F238E27FC236}">
                <a16:creationId xmlns:a16="http://schemas.microsoft.com/office/drawing/2014/main" xmlns="" id="{A77B11E7-3C28-4CF2-9E56-42D36B8E06C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19664" y="5820076"/>
            <a:ext cx="5047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" name="Rectangle 209">
            <a:extLst>
              <a:ext uri="{FF2B5EF4-FFF2-40B4-BE49-F238E27FC236}">
                <a16:creationId xmlns:a16="http://schemas.microsoft.com/office/drawing/2014/main" xmlns="" id="{13BF458A-D5BB-48C4-9394-BC78217A1D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38789" y="5743018"/>
            <a:ext cx="71814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Scutylenchus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3" name="Line 210">
            <a:extLst>
              <a:ext uri="{FF2B5EF4-FFF2-40B4-BE49-F238E27FC236}">
                <a16:creationId xmlns:a16="http://schemas.microsoft.com/office/drawing/2014/main" xmlns="" id="{F08F97F6-7EED-43DA-B3A4-B41D269BBCA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19664" y="5917809"/>
            <a:ext cx="8480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" name="Rectangle 211">
            <a:extLst>
              <a:ext uri="{FF2B5EF4-FFF2-40B4-BE49-F238E27FC236}">
                <a16:creationId xmlns:a16="http://schemas.microsoft.com/office/drawing/2014/main" xmlns="" id="{E3A2F7A4-EEAF-40A5-A9D0-4F6E5F01C2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73113" y="5842630"/>
            <a:ext cx="65402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Merlinius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joctus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5" name="Line 212">
            <a:extLst>
              <a:ext uri="{FF2B5EF4-FFF2-40B4-BE49-F238E27FC236}">
                <a16:creationId xmlns:a16="http://schemas.microsoft.com/office/drawing/2014/main" xmlns="" id="{416062DF-08A9-42A4-B872-B2397B5C05E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28807" y="5820076"/>
            <a:ext cx="9085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" name="Line 213">
            <a:extLst>
              <a:ext uri="{FF2B5EF4-FFF2-40B4-BE49-F238E27FC236}">
                <a16:creationId xmlns:a16="http://schemas.microsoft.com/office/drawing/2014/main" xmlns="" id="{1CB57F3E-665E-4AA8-A19F-477E2FB6B428}"/>
              </a:ext>
            </a:extLst>
          </p:cNvPr>
          <p:cNvSpPr>
            <a:spLocks noChangeShapeType="1"/>
          </p:cNvSpPr>
          <p:nvPr/>
        </p:nvSpPr>
        <p:spPr bwMode="auto">
          <a:xfrm>
            <a:off x="1219664" y="5722343"/>
            <a:ext cx="0" cy="19546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" name="Line 214">
            <a:extLst>
              <a:ext uri="{FF2B5EF4-FFF2-40B4-BE49-F238E27FC236}">
                <a16:creationId xmlns:a16="http://schemas.microsoft.com/office/drawing/2014/main" xmlns="" id="{8ABF1F7F-9075-4370-A2A0-A32289C40E1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08503" y="6017422"/>
            <a:ext cx="3028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" name="Rectangle 215">
            <a:extLst>
              <a:ext uri="{FF2B5EF4-FFF2-40B4-BE49-F238E27FC236}">
                <a16:creationId xmlns:a16="http://schemas.microsoft.com/office/drawing/2014/main" xmlns="" id="{F800017D-5545-424A-B195-EBCC641B74B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07438" y="5940363"/>
            <a:ext cx="128721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Paramerlinius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hexagrammus</a:t>
            </a:r>
            <a:r>
              <a:rPr lang="ja-JP" altLang="en-US" sz="900" i="1" dirty="0">
                <a:latin typeface="Arial Narrow" panose="020B0606020202030204" pitchFamily="34" charset="0"/>
              </a:rPr>
              <a:t> </a:t>
            </a:r>
            <a:r>
              <a:rPr lang="en-US" altLang="ja-JP" sz="900" dirty="0">
                <a:latin typeface="Arial Narrow" panose="020B0606020202030204" pitchFamily="34" charset="0"/>
              </a:rPr>
              <a:t>1</a:t>
            </a:r>
            <a:endParaRPr kumimoji="0" lang="ja-JP" altLang="ja-JP" sz="1800" b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9" name="Line 216">
            <a:extLst>
              <a:ext uri="{FF2B5EF4-FFF2-40B4-BE49-F238E27FC236}">
                <a16:creationId xmlns:a16="http://schemas.microsoft.com/office/drawing/2014/main" xmlns="" id="{E18C4EF9-F40A-4E23-8112-77E0E55B68A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08503" y="6115155"/>
            <a:ext cx="1413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0" name="Rectangle 217">
            <a:extLst>
              <a:ext uri="{FF2B5EF4-FFF2-40B4-BE49-F238E27FC236}">
                <a16:creationId xmlns:a16="http://schemas.microsoft.com/office/drawing/2014/main" xmlns="" id="{C9337783-84A9-4A78-A69C-4085D89214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91285" y="6038096"/>
            <a:ext cx="128721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Paramerlinius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hexagrammus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2</a:t>
            </a:r>
            <a:endParaRPr kumimoji="0" lang="ja-JP" altLang="ja-JP" sz="1800" b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1" name="Line 218">
            <a:extLst>
              <a:ext uri="{FF2B5EF4-FFF2-40B4-BE49-F238E27FC236}">
                <a16:creationId xmlns:a16="http://schemas.microsoft.com/office/drawing/2014/main" xmlns="" id="{64355D29-1B22-4F84-BDF2-BAFF286B253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28807" y="6066289"/>
            <a:ext cx="17969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" name="Line 219">
            <a:extLst>
              <a:ext uri="{FF2B5EF4-FFF2-40B4-BE49-F238E27FC236}">
                <a16:creationId xmlns:a16="http://schemas.microsoft.com/office/drawing/2014/main" xmlns="" id="{073D4C73-E98D-4347-8AE0-7E02716C725E}"/>
              </a:ext>
            </a:extLst>
          </p:cNvPr>
          <p:cNvSpPr>
            <a:spLocks noChangeShapeType="1"/>
          </p:cNvSpPr>
          <p:nvPr/>
        </p:nvSpPr>
        <p:spPr bwMode="auto">
          <a:xfrm>
            <a:off x="1308503" y="6017422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3" name="Line 220">
            <a:extLst>
              <a:ext uri="{FF2B5EF4-FFF2-40B4-BE49-F238E27FC236}">
                <a16:creationId xmlns:a16="http://schemas.microsoft.com/office/drawing/2014/main" xmlns="" id="{C0E1959C-4103-491A-8154-0B88F8CBC79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33798" y="6212888"/>
            <a:ext cx="11710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4" name="Rectangle 221">
            <a:extLst>
              <a:ext uri="{FF2B5EF4-FFF2-40B4-BE49-F238E27FC236}">
                <a16:creationId xmlns:a16="http://schemas.microsoft.com/office/drawing/2014/main" xmlns="" id="{44B255AF-1A94-4608-852C-843E931F06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24747" y="6137709"/>
            <a:ext cx="82875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Pratylenchoides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5" name="Line 222">
            <a:extLst>
              <a:ext uri="{FF2B5EF4-FFF2-40B4-BE49-F238E27FC236}">
                <a16:creationId xmlns:a16="http://schemas.microsoft.com/office/drawing/2014/main" xmlns="" id="{29EB4861-A607-4858-A3C4-7BC3B41A556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33798" y="6312500"/>
            <a:ext cx="8883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" name="Rectangle 223">
            <a:extLst>
              <a:ext uri="{FF2B5EF4-FFF2-40B4-BE49-F238E27FC236}">
                <a16:creationId xmlns:a16="http://schemas.microsoft.com/office/drawing/2014/main" xmlns="" id="{5125ED98-9567-4E47-8395-37EF0B3512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91285" y="6235442"/>
            <a:ext cx="116859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Pratylenchoides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crenicauda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7" name="Line 224">
            <a:extLst>
              <a:ext uri="{FF2B5EF4-FFF2-40B4-BE49-F238E27FC236}">
                <a16:creationId xmlns:a16="http://schemas.microsoft.com/office/drawing/2014/main" xmlns="" id="{0E5A437E-67A6-46EE-87FA-9C50F333642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28807" y="6261755"/>
            <a:ext cx="10499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8" name="Line 225">
            <a:extLst>
              <a:ext uri="{FF2B5EF4-FFF2-40B4-BE49-F238E27FC236}">
                <a16:creationId xmlns:a16="http://schemas.microsoft.com/office/drawing/2014/main" xmlns="" id="{E84993D3-6DF3-430B-A213-6C342885602D}"/>
              </a:ext>
            </a:extLst>
          </p:cNvPr>
          <p:cNvSpPr>
            <a:spLocks noChangeShapeType="1"/>
          </p:cNvSpPr>
          <p:nvPr/>
        </p:nvSpPr>
        <p:spPr bwMode="auto">
          <a:xfrm>
            <a:off x="1233798" y="6212888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" name="Line 226">
            <a:extLst>
              <a:ext uri="{FF2B5EF4-FFF2-40B4-BE49-F238E27FC236}">
                <a16:creationId xmlns:a16="http://schemas.microsoft.com/office/drawing/2014/main" xmlns="" id="{C3EF1048-91D8-41C2-9A1B-85570C25EA1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08841" y="5863305"/>
            <a:ext cx="41996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0" name="Line 227">
            <a:extLst>
              <a:ext uri="{FF2B5EF4-FFF2-40B4-BE49-F238E27FC236}">
                <a16:creationId xmlns:a16="http://schemas.microsoft.com/office/drawing/2014/main" xmlns="" id="{BF491682-6427-48FF-83F4-888EF3AE9010}"/>
              </a:ext>
            </a:extLst>
          </p:cNvPr>
          <p:cNvSpPr>
            <a:spLocks noChangeShapeType="1"/>
          </p:cNvSpPr>
          <p:nvPr/>
        </p:nvSpPr>
        <p:spPr bwMode="auto">
          <a:xfrm>
            <a:off x="1128807" y="5462975"/>
            <a:ext cx="0" cy="7987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1" name="Line 228">
            <a:extLst>
              <a:ext uri="{FF2B5EF4-FFF2-40B4-BE49-F238E27FC236}">
                <a16:creationId xmlns:a16="http://schemas.microsoft.com/office/drawing/2014/main" xmlns="" id="{EF58CCBB-9186-40F2-8F05-BB2C50681A2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162006" y="6410233"/>
            <a:ext cx="62793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2" name="Rectangle 229">
            <a:extLst>
              <a:ext uri="{FF2B5EF4-FFF2-40B4-BE49-F238E27FC236}">
                <a16:creationId xmlns:a16="http://schemas.microsoft.com/office/drawing/2014/main" xmlns="" id="{9FE9D2C5-0732-4860-A519-BAB5B6F2EE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58584" y="6333175"/>
            <a:ext cx="84638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Heterodera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glycines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" name="Line 230">
            <a:extLst>
              <a:ext uri="{FF2B5EF4-FFF2-40B4-BE49-F238E27FC236}">
                <a16:creationId xmlns:a16="http://schemas.microsoft.com/office/drawing/2014/main" xmlns="" id="{E04C9879-E807-46FD-8790-2650571158E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162006" y="6507966"/>
            <a:ext cx="124374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4" name="Rectangle 231">
            <a:extLst>
              <a:ext uri="{FF2B5EF4-FFF2-40B4-BE49-F238E27FC236}">
                <a16:creationId xmlns:a16="http://schemas.microsoft.com/office/drawing/2014/main" xmlns="" id="{ACA342AA-E6E2-4773-85D0-89FB250012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74399" y="6432787"/>
            <a:ext cx="102111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Helicotylenchus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vulgaris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5" name="Line 232">
            <a:extLst>
              <a:ext uri="{FF2B5EF4-FFF2-40B4-BE49-F238E27FC236}">
                <a16:creationId xmlns:a16="http://schemas.microsoft.com/office/drawing/2014/main" xmlns="" id="{9452384A-37A7-41F2-90F0-EC70CCE98DD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60887" y="6459100"/>
            <a:ext cx="160112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6" name="Line 233">
            <a:extLst>
              <a:ext uri="{FF2B5EF4-FFF2-40B4-BE49-F238E27FC236}">
                <a16:creationId xmlns:a16="http://schemas.microsoft.com/office/drawing/2014/main" xmlns="" id="{93E6E9B4-F8C3-402F-BEBE-873683D8CA9E}"/>
              </a:ext>
            </a:extLst>
          </p:cNvPr>
          <p:cNvSpPr>
            <a:spLocks noChangeShapeType="1"/>
          </p:cNvSpPr>
          <p:nvPr/>
        </p:nvSpPr>
        <p:spPr bwMode="auto">
          <a:xfrm>
            <a:off x="3162006" y="6410233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7" name="Line 234">
            <a:extLst>
              <a:ext uri="{FF2B5EF4-FFF2-40B4-BE49-F238E27FC236}">
                <a16:creationId xmlns:a16="http://schemas.microsoft.com/office/drawing/2014/main" xmlns="" id="{A03C889D-AD4E-48FE-B238-83746A3AEB8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60887" y="6607580"/>
            <a:ext cx="95501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8" name="Rectangle 235">
            <a:extLst>
              <a:ext uri="{FF2B5EF4-FFF2-40B4-BE49-F238E27FC236}">
                <a16:creationId xmlns:a16="http://schemas.microsoft.com/office/drawing/2014/main" xmlns="" id="{ED04CA08-6168-4D0E-AAFD-E028A708F7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84553" y="6530520"/>
            <a:ext cx="115256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Macrotrophurus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arbusticola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9" name="Line 236">
            <a:extLst>
              <a:ext uri="{FF2B5EF4-FFF2-40B4-BE49-F238E27FC236}">
                <a16:creationId xmlns:a16="http://schemas.microsoft.com/office/drawing/2014/main" xmlns="" id="{A303F870-7D8E-4910-81A1-A61AE40125E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08841" y="6532400"/>
            <a:ext cx="85204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0" name="Line 237">
            <a:extLst>
              <a:ext uri="{FF2B5EF4-FFF2-40B4-BE49-F238E27FC236}">
                <a16:creationId xmlns:a16="http://schemas.microsoft.com/office/drawing/2014/main" xmlns="" id="{0519E1D3-1B34-489C-8D4D-B1FCD3AA7D72}"/>
              </a:ext>
            </a:extLst>
          </p:cNvPr>
          <p:cNvSpPr>
            <a:spLocks noChangeShapeType="1"/>
          </p:cNvSpPr>
          <p:nvPr/>
        </p:nvSpPr>
        <p:spPr bwMode="auto">
          <a:xfrm>
            <a:off x="1560887" y="6459100"/>
            <a:ext cx="0" cy="1484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1" name="Line 238">
            <a:extLst>
              <a:ext uri="{FF2B5EF4-FFF2-40B4-BE49-F238E27FC236}">
                <a16:creationId xmlns:a16="http://schemas.microsoft.com/office/drawing/2014/main" xmlns="" id="{BDF9B9DE-4D5D-47C4-B6DF-E66C1CAE588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50904" y="6705313"/>
            <a:ext cx="255815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2" name="Rectangle 239">
            <a:extLst>
              <a:ext uri="{FF2B5EF4-FFF2-40B4-BE49-F238E27FC236}">
                <a16:creationId xmlns:a16="http://schemas.microsoft.com/office/drawing/2014/main" xmlns="" id="{F8064A74-61B2-434A-BE41-C597A42128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77709" y="6628253"/>
            <a:ext cx="76944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Sphaeronema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alni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43" name="Line 240">
            <a:extLst>
              <a:ext uri="{FF2B5EF4-FFF2-40B4-BE49-F238E27FC236}">
                <a16:creationId xmlns:a16="http://schemas.microsoft.com/office/drawing/2014/main" xmlns="" id="{E06E6AF6-336C-404A-9D06-4C1945A0FBC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50904" y="6803046"/>
            <a:ext cx="337991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4" name="Rectangle 241">
            <a:extLst>
              <a:ext uri="{FF2B5EF4-FFF2-40B4-BE49-F238E27FC236}">
                <a16:creationId xmlns:a16="http://schemas.microsoft.com/office/drawing/2014/main" xmlns="" id="{93FDF66D-8C12-444D-8FA4-56FF6978D6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99469" y="6727866"/>
            <a:ext cx="98424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brevicauda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45" name="Line 242">
            <a:extLst>
              <a:ext uri="{FF2B5EF4-FFF2-40B4-BE49-F238E27FC236}">
                <a16:creationId xmlns:a16="http://schemas.microsoft.com/office/drawing/2014/main" xmlns="" id="{8A820F2E-15BC-463F-8C94-8C7F5F8E321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708841" y="6754179"/>
            <a:ext cx="64206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6" name="Line 243">
            <a:extLst>
              <a:ext uri="{FF2B5EF4-FFF2-40B4-BE49-F238E27FC236}">
                <a16:creationId xmlns:a16="http://schemas.microsoft.com/office/drawing/2014/main" xmlns="" id="{7AED6A26-6A89-43BA-82CB-7F0EA5B2793B}"/>
              </a:ext>
            </a:extLst>
          </p:cNvPr>
          <p:cNvSpPr>
            <a:spLocks noChangeShapeType="1"/>
          </p:cNvSpPr>
          <p:nvPr/>
        </p:nvSpPr>
        <p:spPr bwMode="auto">
          <a:xfrm>
            <a:off x="1350904" y="6705313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7" name="Line 244">
            <a:extLst>
              <a:ext uri="{FF2B5EF4-FFF2-40B4-BE49-F238E27FC236}">
                <a16:creationId xmlns:a16="http://schemas.microsoft.com/office/drawing/2014/main" xmlns="" id="{0A9A256C-6AF5-4A70-BC47-34F92021C6A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19048" y="6308741"/>
            <a:ext cx="18979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8" name="Line 245">
            <a:extLst>
              <a:ext uri="{FF2B5EF4-FFF2-40B4-BE49-F238E27FC236}">
                <a16:creationId xmlns:a16="http://schemas.microsoft.com/office/drawing/2014/main" xmlns="" id="{1978001B-7D4D-43F5-9F29-3740465EAC57}"/>
              </a:ext>
            </a:extLst>
          </p:cNvPr>
          <p:cNvSpPr>
            <a:spLocks noChangeShapeType="1"/>
          </p:cNvSpPr>
          <p:nvPr/>
        </p:nvSpPr>
        <p:spPr bwMode="auto">
          <a:xfrm>
            <a:off x="708841" y="5863305"/>
            <a:ext cx="0" cy="89087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9" name="Line 246">
            <a:extLst>
              <a:ext uri="{FF2B5EF4-FFF2-40B4-BE49-F238E27FC236}">
                <a16:creationId xmlns:a16="http://schemas.microsoft.com/office/drawing/2014/main" xmlns="" id="{8D192291-84BA-4586-AB32-157378D1F98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57073" y="6902657"/>
            <a:ext cx="8883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0" name="Rectangle 247">
            <a:extLst>
              <a:ext uri="{FF2B5EF4-FFF2-40B4-BE49-F238E27FC236}">
                <a16:creationId xmlns:a16="http://schemas.microsoft.com/office/drawing/2014/main" xmlns="" id="{460DF9C6-4348-4A78-8DD2-B7016C7EA4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14561" y="6825599"/>
            <a:ext cx="104996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Psilenchus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hilarulus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PH1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51" name="Line 248">
            <a:extLst>
              <a:ext uri="{FF2B5EF4-FFF2-40B4-BE49-F238E27FC236}">
                <a16:creationId xmlns:a16="http://schemas.microsoft.com/office/drawing/2014/main" xmlns="" id="{80269064-43F0-400F-83A6-5F309B5CF51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57073" y="7000391"/>
            <a:ext cx="121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2" name="Rectangle 249">
            <a:extLst>
              <a:ext uri="{FF2B5EF4-FFF2-40B4-BE49-F238E27FC236}">
                <a16:creationId xmlns:a16="http://schemas.microsoft.com/office/drawing/2014/main" xmlns="" id="{910C8CCA-61C2-4952-884B-8F87C86A8A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39855" y="6923332"/>
            <a:ext cx="123271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Psilenchus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hilarulus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SMYZ03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53" name="Line 250">
            <a:extLst>
              <a:ext uri="{FF2B5EF4-FFF2-40B4-BE49-F238E27FC236}">
                <a16:creationId xmlns:a16="http://schemas.microsoft.com/office/drawing/2014/main" xmlns="" id="{FACB54D6-D8B1-466F-9269-8778BF700B4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57073" y="7100004"/>
            <a:ext cx="3028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4" name="Rectangle 251">
            <a:extLst>
              <a:ext uri="{FF2B5EF4-FFF2-40B4-BE49-F238E27FC236}">
                <a16:creationId xmlns:a16="http://schemas.microsoft.com/office/drawing/2014/main" xmlns="" id="{6AB32A17-945E-4714-AFF8-67FB1A5807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56007" y="7022944"/>
            <a:ext cx="100508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Psilenchus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vinciguerrae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55" name="Line 252">
            <a:extLst>
              <a:ext uri="{FF2B5EF4-FFF2-40B4-BE49-F238E27FC236}">
                <a16:creationId xmlns:a16="http://schemas.microsoft.com/office/drawing/2014/main" xmlns="" id="{C3D962D2-01AA-49F3-8833-D365BE960DF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57073" y="7197737"/>
            <a:ext cx="4845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6" name="Rectangle 253">
            <a:extLst>
              <a:ext uri="{FF2B5EF4-FFF2-40B4-BE49-F238E27FC236}">
                <a16:creationId xmlns:a16="http://schemas.microsoft.com/office/drawing/2014/main" xmlns="" id="{E8BDA1CD-90A1-42E2-9EEA-EA165D132F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74179" y="7120677"/>
            <a:ext cx="98424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Psilenchus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curcumerus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57" name="Line 254">
            <a:extLst>
              <a:ext uri="{FF2B5EF4-FFF2-40B4-BE49-F238E27FC236}">
                <a16:creationId xmlns:a16="http://schemas.microsoft.com/office/drawing/2014/main" xmlns="" id="{A6AC25D8-D3E6-4EF2-8F68-99F6CFF1C70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57185" y="7049257"/>
            <a:ext cx="19988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8" name="Line 255">
            <a:extLst>
              <a:ext uri="{FF2B5EF4-FFF2-40B4-BE49-F238E27FC236}">
                <a16:creationId xmlns:a16="http://schemas.microsoft.com/office/drawing/2014/main" xmlns="" id="{25A4070E-4A10-4416-9FE0-80083F515513}"/>
              </a:ext>
            </a:extLst>
          </p:cNvPr>
          <p:cNvSpPr>
            <a:spLocks noChangeShapeType="1"/>
          </p:cNvSpPr>
          <p:nvPr/>
        </p:nvSpPr>
        <p:spPr bwMode="auto">
          <a:xfrm>
            <a:off x="1157073" y="6902657"/>
            <a:ext cx="0" cy="29507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9" name="Line 256">
            <a:extLst>
              <a:ext uri="{FF2B5EF4-FFF2-40B4-BE49-F238E27FC236}">
                <a16:creationId xmlns:a16="http://schemas.microsoft.com/office/drawing/2014/main" xmlns="" id="{3E422CA6-5F73-4977-8737-4BEFA238D75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57185" y="7295470"/>
            <a:ext cx="36545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0" name="Rectangle 257">
            <a:extLst>
              <a:ext uri="{FF2B5EF4-FFF2-40B4-BE49-F238E27FC236}">
                <a16:creationId xmlns:a16="http://schemas.microsoft.com/office/drawing/2014/main" xmlns="" id="{DA822D7E-0B6B-400B-8CB9-5ADD537C6F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91285" y="7220290"/>
            <a:ext cx="61234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Psilenchus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61" name="Line 258">
            <a:extLst>
              <a:ext uri="{FF2B5EF4-FFF2-40B4-BE49-F238E27FC236}">
                <a16:creationId xmlns:a16="http://schemas.microsoft.com/office/drawing/2014/main" xmlns="" id="{18D58672-7803-42DD-94F9-1228E2A3A57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20002" y="7173303"/>
            <a:ext cx="33718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2" name="Line 259">
            <a:extLst>
              <a:ext uri="{FF2B5EF4-FFF2-40B4-BE49-F238E27FC236}">
                <a16:creationId xmlns:a16="http://schemas.microsoft.com/office/drawing/2014/main" xmlns="" id="{CD8040DC-9676-407A-9B92-0711B1A2A0CC}"/>
              </a:ext>
            </a:extLst>
          </p:cNvPr>
          <p:cNvSpPr>
            <a:spLocks noChangeShapeType="1"/>
          </p:cNvSpPr>
          <p:nvPr/>
        </p:nvSpPr>
        <p:spPr bwMode="auto">
          <a:xfrm>
            <a:off x="957185" y="7049257"/>
            <a:ext cx="0" cy="2462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3" name="Line 260">
            <a:extLst>
              <a:ext uri="{FF2B5EF4-FFF2-40B4-BE49-F238E27FC236}">
                <a16:creationId xmlns:a16="http://schemas.microsoft.com/office/drawing/2014/main" xmlns="" id="{7729AE61-8546-4071-966B-BBD9A0B056B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25834" y="7393203"/>
            <a:ext cx="121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4" name="Rectangle 261">
            <a:extLst>
              <a:ext uri="{FF2B5EF4-FFF2-40B4-BE49-F238E27FC236}">
                <a16:creationId xmlns:a16="http://schemas.microsoft.com/office/drawing/2014/main" xmlns="" id="{70C9E89C-5133-423E-A220-C888F2B57D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6596" y="7318023"/>
            <a:ext cx="121668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Atetylenchus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cf.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graminus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06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65" name="Line 262">
            <a:extLst>
              <a:ext uri="{FF2B5EF4-FFF2-40B4-BE49-F238E27FC236}">
                <a16:creationId xmlns:a16="http://schemas.microsoft.com/office/drawing/2014/main" xmlns="" id="{984D65D7-3F68-4D8C-AD39-57E14EA8B8E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25834" y="7492815"/>
            <a:ext cx="121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6" name="Rectangle 263">
            <a:extLst>
              <a:ext uri="{FF2B5EF4-FFF2-40B4-BE49-F238E27FC236}">
                <a16:creationId xmlns:a16="http://schemas.microsoft.com/office/drawing/2014/main" xmlns="" id="{03F255B2-5FBA-4242-A831-BA80F8C59DC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6596" y="7415756"/>
            <a:ext cx="121668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Atetylenchus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cf.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graminus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07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67" name="Line 264">
            <a:extLst>
              <a:ext uri="{FF2B5EF4-FFF2-40B4-BE49-F238E27FC236}">
                <a16:creationId xmlns:a16="http://schemas.microsoft.com/office/drawing/2014/main" xmlns="" id="{B95E71A5-2282-460C-85BF-63FBA4A4AB6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20002" y="7443948"/>
            <a:ext cx="40583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8" name="Line 265">
            <a:extLst>
              <a:ext uri="{FF2B5EF4-FFF2-40B4-BE49-F238E27FC236}">
                <a16:creationId xmlns:a16="http://schemas.microsoft.com/office/drawing/2014/main" xmlns="" id="{7C705821-1F2A-493C-9814-B1D88F4E2208}"/>
              </a:ext>
            </a:extLst>
          </p:cNvPr>
          <p:cNvSpPr>
            <a:spLocks noChangeShapeType="1"/>
          </p:cNvSpPr>
          <p:nvPr/>
        </p:nvSpPr>
        <p:spPr bwMode="auto">
          <a:xfrm>
            <a:off x="1025834" y="7393203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9" name="Line 266">
            <a:extLst>
              <a:ext uri="{FF2B5EF4-FFF2-40B4-BE49-F238E27FC236}">
                <a16:creationId xmlns:a16="http://schemas.microsoft.com/office/drawing/2014/main" xmlns="" id="{FFD7EE4F-1AA7-4E1F-974B-8493761C051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19048" y="7306747"/>
            <a:ext cx="10095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0" name="Line 267">
            <a:extLst>
              <a:ext uri="{FF2B5EF4-FFF2-40B4-BE49-F238E27FC236}">
                <a16:creationId xmlns:a16="http://schemas.microsoft.com/office/drawing/2014/main" xmlns="" id="{E68FB6A4-C2DF-4C9A-B2EF-047ACB5CF5CA}"/>
              </a:ext>
            </a:extLst>
          </p:cNvPr>
          <p:cNvSpPr>
            <a:spLocks noChangeShapeType="1"/>
          </p:cNvSpPr>
          <p:nvPr/>
        </p:nvSpPr>
        <p:spPr bwMode="auto">
          <a:xfrm>
            <a:off x="620002" y="7173303"/>
            <a:ext cx="0" cy="270645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1" name="Line 268">
            <a:extLst>
              <a:ext uri="{FF2B5EF4-FFF2-40B4-BE49-F238E27FC236}">
                <a16:creationId xmlns:a16="http://schemas.microsoft.com/office/drawing/2014/main" xmlns="" id="{3D094434-ABE1-4895-A2E3-F9175BF2DB3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37723" y="7590548"/>
            <a:ext cx="4845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2" name="Rectangle 269">
            <a:extLst>
              <a:ext uri="{FF2B5EF4-FFF2-40B4-BE49-F238E27FC236}">
                <a16:creationId xmlns:a16="http://schemas.microsoft.com/office/drawing/2014/main" xmlns="" id="{9EE39F2F-3F2E-4097-9603-7964667F17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4829" y="7513489"/>
            <a:ext cx="90409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africanus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73" name="Line 270">
            <a:extLst>
              <a:ext uri="{FF2B5EF4-FFF2-40B4-BE49-F238E27FC236}">
                <a16:creationId xmlns:a16="http://schemas.microsoft.com/office/drawing/2014/main" xmlns="" id="{BECF18B0-2B4D-4E41-9612-493FC8C5DD8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37723" y="7690161"/>
            <a:ext cx="38766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4" name="Rectangle 271">
            <a:extLst>
              <a:ext uri="{FF2B5EF4-FFF2-40B4-BE49-F238E27FC236}">
                <a16:creationId xmlns:a16="http://schemas.microsoft.com/office/drawing/2014/main" xmlns="" id="{F8C4D3BC-687C-442A-93BB-4D054E583D5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94032" y="7613101"/>
            <a:ext cx="94096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destructor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75" name="Line 272">
            <a:extLst>
              <a:ext uri="{FF2B5EF4-FFF2-40B4-BE49-F238E27FC236}">
                <a16:creationId xmlns:a16="http://schemas.microsoft.com/office/drawing/2014/main" xmlns="" id="{3448AEC6-7693-42D6-AF72-F53D704C594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44959" y="7639414"/>
            <a:ext cx="29276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6" name="Line 273">
            <a:extLst>
              <a:ext uri="{FF2B5EF4-FFF2-40B4-BE49-F238E27FC236}">
                <a16:creationId xmlns:a16="http://schemas.microsoft.com/office/drawing/2014/main" xmlns="" id="{B1D8410B-B7F3-42D5-BA28-5B494DD4F861}"/>
              </a:ext>
            </a:extLst>
          </p:cNvPr>
          <p:cNvSpPr>
            <a:spLocks noChangeShapeType="1"/>
          </p:cNvSpPr>
          <p:nvPr/>
        </p:nvSpPr>
        <p:spPr bwMode="auto">
          <a:xfrm>
            <a:off x="1437723" y="7590548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7" name="Line 274">
            <a:extLst>
              <a:ext uri="{FF2B5EF4-FFF2-40B4-BE49-F238E27FC236}">
                <a16:creationId xmlns:a16="http://schemas.microsoft.com/office/drawing/2014/main" xmlns="" id="{1974B2E5-FB71-4294-BC73-FED576882CC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44959" y="7787894"/>
            <a:ext cx="206752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8" name="Rectangle 275">
            <a:extLst>
              <a:ext uri="{FF2B5EF4-FFF2-40B4-BE49-F238E27FC236}">
                <a16:creationId xmlns:a16="http://schemas.microsoft.com/office/drawing/2014/main" xmlns="" id="{0544F854-91D9-4EBD-A419-2347DBBBEA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81131" y="7710834"/>
            <a:ext cx="106118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Pseudhalenchus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minutus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79" name="Line 276">
            <a:extLst>
              <a:ext uri="{FF2B5EF4-FFF2-40B4-BE49-F238E27FC236}">
                <a16:creationId xmlns:a16="http://schemas.microsoft.com/office/drawing/2014/main" xmlns="" id="{23B18117-A4CC-443E-BD1B-B035E280230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00651" y="7712715"/>
            <a:ext cx="24430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0" name="Line 277">
            <a:extLst>
              <a:ext uri="{FF2B5EF4-FFF2-40B4-BE49-F238E27FC236}">
                <a16:creationId xmlns:a16="http://schemas.microsoft.com/office/drawing/2014/main" xmlns="" id="{69FDB174-7391-45A0-BC97-CFF5ADD286DA}"/>
              </a:ext>
            </a:extLst>
          </p:cNvPr>
          <p:cNvSpPr>
            <a:spLocks noChangeShapeType="1"/>
          </p:cNvSpPr>
          <p:nvPr/>
        </p:nvSpPr>
        <p:spPr bwMode="auto">
          <a:xfrm>
            <a:off x="1144959" y="7639414"/>
            <a:ext cx="0" cy="1484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1" name="Line 278">
            <a:extLst>
              <a:ext uri="{FF2B5EF4-FFF2-40B4-BE49-F238E27FC236}">
                <a16:creationId xmlns:a16="http://schemas.microsoft.com/office/drawing/2014/main" xmlns="" id="{7DDFBCCA-40F1-4129-8817-FA21A1E7193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900651" y="7885627"/>
            <a:ext cx="469029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2" name="Rectangle 279">
            <a:extLst>
              <a:ext uri="{FF2B5EF4-FFF2-40B4-BE49-F238E27FC236}">
                <a16:creationId xmlns:a16="http://schemas.microsoft.com/office/drawing/2014/main" xmlns="" id="{CF35211B-262C-48F4-BE6B-887C9188F5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59592" y="7810448"/>
            <a:ext cx="1040349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AY589297 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900" i="1" dirty="0">
                <a:solidFill>
                  <a:srgbClr val="000000"/>
                </a:solidFill>
                <a:latin typeface="Arial Narrow" panose="020B0606020202030204" pitchFamily="34" charset="0"/>
              </a:rPr>
              <a:t>                           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halictus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83" name="Line 280">
            <a:extLst>
              <a:ext uri="{FF2B5EF4-FFF2-40B4-BE49-F238E27FC236}">
                <a16:creationId xmlns:a16="http://schemas.microsoft.com/office/drawing/2014/main" xmlns="" id="{E6434FCA-D462-43FC-A43C-5C155963FBB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94707" y="7799171"/>
            <a:ext cx="20594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4" name="Line 281">
            <a:extLst>
              <a:ext uri="{FF2B5EF4-FFF2-40B4-BE49-F238E27FC236}">
                <a16:creationId xmlns:a16="http://schemas.microsoft.com/office/drawing/2014/main" xmlns="" id="{7C688282-5289-4D48-BE4A-2283B8971B84}"/>
              </a:ext>
            </a:extLst>
          </p:cNvPr>
          <p:cNvSpPr>
            <a:spLocks noChangeShapeType="1"/>
          </p:cNvSpPr>
          <p:nvPr/>
        </p:nvSpPr>
        <p:spPr bwMode="auto">
          <a:xfrm>
            <a:off x="900651" y="7712715"/>
            <a:ext cx="0" cy="172912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5" name="Line 282">
            <a:extLst>
              <a:ext uri="{FF2B5EF4-FFF2-40B4-BE49-F238E27FC236}">
                <a16:creationId xmlns:a16="http://schemas.microsoft.com/office/drawing/2014/main" xmlns="" id="{BB74E89E-9F00-4BB3-AE9F-28B74E64F32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864308" y="7983360"/>
            <a:ext cx="14335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6" name="Rectangle 283">
            <a:extLst>
              <a:ext uri="{FF2B5EF4-FFF2-40B4-BE49-F238E27FC236}">
                <a16:creationId xmlns:a16="http://schemas.microsoft.com/office/drawing/2014/main" xmlns="" id="{5A07F0D0-9EA5-4F0A-A82D-4B9E5FD7830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6311" y="7908181"/>
            <a:ext cx="85600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‘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dipsaci</a:t>
            </a:r>
            <a:r>
              <a:rPr kumimoji="0" lang="en-US" altLang="ja-JP" sz="900" b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’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87" name="Line 284">
            <a:extLst>
              <a:ext uri="{FF2B5EF4-FFF2-40B4-BE49-F238E27FC236}">
                <a16:creationId xmlns:a16="http://schemas.microsoft.com/office/drawing/2014/main" xmlns="" id="{1CBA4FA3-F9E4-4015-BC4E-454F243BF98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864308" y="8082972"/>
            <a:ext cx="6461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8" name="Rectangle 285">
            <a:extLst>
              <a:ext uri="{FF2B5EF4-FFF2-40B4-BE49-F238E27FC236}">
                <a16:creationId xmlns:a16="http://schemas.microsoft.com/office/drawing/2014/main" xmlns="" id="{9AA3610A-1619-4E1D-8EC1-AE51050973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997567" y="8005914"/>
            <a:ext cx="89768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85C1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89" name="Line 286">
            <a:extLst>
              <a:ext uri="{FF2B5EF4-FFF2-40B4-BE49-F238E27FC236}">
                <a16:creationId xmlns:a16="http://schemas.microsoft.com/office/drawing/2014/main" xmlns="" id="{E7CA5B39-F34E-4663-8F84-9F4D89E9631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94707" y="8034105"/>
            <a:ext cx="16960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0" name="Line 287">
            <a:extLst>
              <a:ext uri="{FF2B5EF4-FFF2-40B4-BE49-F238E27FC236}">
                <a16:creationId xmlns:a16="http://schemas.microsoft.com/office/drawing/2014/main" xmlns="" id="{716E9411-7225-425D-9BF4-267D147B809F}"/>
              </a:ext>
            </a:extLst>
          </p:cNvPr>
          <p:cNvSpPr>
            <a:spLocks noChangeShapeType="1"/>
          </p:cNvSpPr>
          <p:nvPr/>
        </p:nvSpPr>
        <p:spPr bwMode="auto">
          <a:xfrm>
            <a:off x="864308" y="7983360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1" name="Line 288">
            <a:extLst>
              <a:ext uri="{FF2B5EF4-FFF2-40B4-BE49-F238E27FC236}">
                <a16:creationId xmlns:a16="http://schemas.microsoft.com/office/drawing/2014/main" xmlns="" id="{122A7838-A142-4D2B-A03B-161CA25A1BD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19048" y="7915698"/>
            <a:ext cx="17565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2" name="Line 289">
            <a:extLst>
              <a:ext uri="{FF2B5EF4-FFF2-40B4-BE49-F238E27FC236}">
                <a16:creationId xmlns:a16="http://schemas.microsoft.com/office/drawing/2014/main" xmlns="" id="{D3929B55-23ED-4739-B5ED-6BE8B7D9CAF3}"/>
              </a:ext>
            </a:extLst>
          </p:cNvPr>
          <p:cNvSpPr>
            <a:spLocks noChangeShapeType="1"/>
          </p:cNvSpPr>
          <p:nvPr/>
        </p:nvSpPr>
        <p:spPr bwMode="auto">
          <a:xfrm>
            <a:off x="694707" y="7799171"/>
            <a:ext cx="0" cy="23493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3" name="Line 290">
            <a:extLst>
              <a:ext uri="{FF2B5EF4-FFF2-40B4-BE49-F238E27FC236}">
                <a16:creationId xmlns:a16="http://schemas.microsoft.com/office/drawing/2014/main" xmlns="" id="{874429ED-D18F-4AD2-8CB1-5B3B2F68C4D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62177" y="8180705"/>
            <a:ext cx="126999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4" name="Rectangle 291">
            <a:extLst>
              <a:ext uri="{FF2B5EF4-FFF2-40B4-BE49-F238E27FC236}">
                <a16:creationId xmlns:a16="http://schemas.microsoft.com/office/drawing/2014/main" xmlns="" id="{33F048DF-279F-478D-9B09-739F939B85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00818" y="8105525"/>
            <a:ext cx="116859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Cephalenchus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hexalineatus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95" name="Line 292">
            <a:extLst>
              <a:ext uri="{FF2B5EF4-FFF2-40B4-BE49-F238E27FC236}">
                <a16:creationId xmlns:a16="http://schemas.microsoft.com/office/drawing/2014/main" xmlns="" id="{2E16D47B-9087-4B8F-8AFB-B1377BCBDD2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62177" y="8280318"/>
            <a:ext cx="215030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6" name="Rectangle 293">
            <a:extLst>
              <a:ext uri="{FF2B5EF4-FFF2-40B4-BE49-F238E27FC236}">
                <a16:creationId xmlns:a16="http://schemas.microsoft.com/office/drawing/2014/main" xmlns="" id="{6E29363A-F935-4DC1-86CF-9A3CE8411F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81131" y="8203259"/>
            <a:ext cx="100989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Eutylenchus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excretorius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97" name="Line 294">
            <a:extLst>
              <a:ext uri="{FF2B5EF4-FFF2-40B4-BE49-F238E27FC236}">
                <a16:creationId xmlns:a16="http://schemas.microsoft.com/office/drawing/2014/main" xmlns="" id="{69A765B4-B492-4D75-969A-B59C6193686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19048" y="8229571"/>
            <a:ext cx="54313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8" name="Line 295">
            <a:extLst>
              <a:ext uri="{FF2B5EF4-FFF2-40B4-BE49-F238E27FC236}">
                <a16:creationId xmlns:a16="http://schemas.microsoft.com/office/drawing/2014/main" xmlns="" id="{EF8D895E-FCA8-48F9-8E1C-2161CDBFBF62}"/>
              </a:ext>
            </a:extLst>
          </p:cNvPr>
          <p:cNvSpPr>
            <a:spLocks noChangeShapeType="1"/>
          </p:cNvSpPr>
          <p:nvPr/>
        </p:nvSpPr>
        <p:spPr bwMode="auto">
          <a:xfrm>
            <a:off x="1062177" y="8180705"/>
            <a:ext cx="0" cy="9961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9" name="Line 296">
            <a:extLst>
              <a:ext uri="{FF2B5EF4-FFF2-40B4-BE49-F238E27FC236}">
                <a16:creationId xmlns:a16="http://schemas.microsoft.com/office/drawing/2014/main" xmlns="" id="{95AF222B-28B6-4EE5-989D-67C9F9D8707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70981" y="8378051"/>
            <a:ext cx="46438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0" name="Rectangle 297">
            <a:extLst>
              <a:ext uri="{FF2B5EF4-FFF2-40B4-BE49-F238E27FC236}">
                <a16:creationId xmlns:a16="http://schemas.microsoft.com/office/drawing/2014/main" xmlns="" id="{4896F7EA-029D-49E0-BCB2-9523B194289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04015" y="8300992"/>
            <a:ext cx="108202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cf.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microdens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01" name="Line 298">
            <a:extLst>
              <a:ext uri="{FF2B5EF4-FFF2-40B4-BE49-F238E27FC236}">
                <a16:creationId xmlns:a16="http://schemas.microsoft.com/office/drawing/2014/main" xmlns="" id="{A0F39A0C-3248-4ED4-99AE-6D3761BFF8F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70981" y="8475784"/>
            <a:ext cx="92473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2" name="Rectangle 299">
            <a:extLst>
              <a:ext uri="{FF2B5EF4-FFF2-40B4-BE49-F238E27FC236}">
                <a16:creationId xmlns:a16="http://schemas.microsoft.com/office/drawing/2014/main" xmlns="" id="{2BC2868E-C8FC-4797-A210-ED3E513DB4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64362" y="8400605"/>
            <a:ext cx="113011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1 RH-2017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03" name="Line 300">
            <a:extLst>
              <a:ext uri="{FF2B5EF4-FFF2-40B4-BE49-F238E27FC236}">
                <a16:creationId xmlns:a16="http://schemas.microsoft.com/office/drawing/2014/main" xmlns="" id="{569D5877-71CB-4002-9AB2-039455C62B8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19048" y="8426917"/>
            <a:ext cx="105193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4" name="Line 301">
            <a:extLst>
              <a:ext uri="{FF2B5EF4-FFF2-40B4-BE49-F238E27FC236}">
                <a16:creationId xmlns:a16="http://schemas.microsoft.com/office/drawing/2014/main" xmlns="" id="{1EE254BA-AADB-43E0-B1DC-2D1C690B69D1}"/>
              </a:ext>
            </a:extLst>
          </p:cNvPr>
          <p:cNvSpPr>
            <a:spLocks noChangeShapeType="1"/>
          </p:cNvSpPr>
          <p:nvPr/>
        </p:nvSpPr>
        <p:spPr bwMode="auto">
          <a:xfrm>
            <a:off x="1570981" y="8378051"/>
            <a:ext cx="0" cy="9773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5" name="Line 302">
            <a:extLst>
              <a:ext uri="{FF2B5EF4-FFF2-40B4-BE49-F238E27FC236}">
                <a16:creationId xmlns:a16="http://schemas.microsoft.com/office/drawing/2014/main" xmlns="" id="{D04113F0-E272-4EB3-BED5-B8E3E3AB4B8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519048" y="8573517"/>
            <a:ext cx="336982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6" name="Rectangle 303">
            <a:extLst>
              <a:ext uri="{FF2B5EF4-FFF2-40B4-BE49-F238E27FC236}">
                <a16:creationId xmlns:a16="http://schemas.microsoft.com/office/drawing/2014/main" xmlns="" id="{099A4E2C-46AF-4873-8405-C976B6DBCDB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518" y="8498338"/>
            <a:ext cx="92012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Deladenus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siricidicola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07" name="Line 304">
            <a:extLst>
              <a:ext uri="{FF2B5EF4-FFF2-40B4-BE49-F238E27FC236}">
                <a16:creationId xmlns:a16="http://schemas.microsoft.com/office/drawing/2014/main" xmlns="" id="{71FA0287-D5FB-4A9C-A1DA-9D0A6F4FB07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5521" y="5421626"/>
            <a:ext cx="37352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8" name="Line 305">
            <a:extLst>
              <a:ext uri="{FF2B5EF4-FFF2-40B4-BE49-F238E27FC236}">
                <a16:creationId xmlns:a16="http://schemas.microsoft.com/office/drawing/2014/main" xmlns="" id="{F9A16FB6-322A-4FC8-8ECB-63012358BCAC}"/>
              </a:ext>
            </a:extLst>
          </p:cNvPr>
          <p:cNvSpPr>
            <a:spLocks noChangeShapeType="1"/>
          </p:cNvSpPr>
          <p:nvPr/>
        </p:nvSpPr>
        <p:spPr bwMode="auto">
          <a:xfrm>
            <a:off x="519048" y="2269737"/>
            <a:ext cx="0" cy="63037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9" name="Line 306">
            <a:extLst>
              <a:ext uri="{FF2B5EF4-FFF2-40B4-BE49-F238E27FC236}">
                <a16:creationId xmlns:a16="http://schemas.microsoft.com/office/drawing/2014/main" xmlns="" id="{45D89043-B244-4C8A-AEE9-F6561DDB3C9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5521" y="8769498"/>
            <a:ext cx="292360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0" name="Rectangle 307">
            <a:extLst>
              <a:ext uri="{FF2B5EF4-FFF2-40B4-BE49-F238E27FC236}">
                <a16:creationId xmlns:a16="http://schemas.microsoft.com/office/drawing/2014/main" xmlns="" id="{9C585955-8768-4238-AD31-8DBFB4199C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37777" y="8692440"/>
            <a:ext cx="64761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Zeldia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punctata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1" name="Line 308">
            <a:extLst>
              <a:ext uri="{FF2B5EF4-FFF2-40B4-BE49-F238E27FC236}">
                <a16:creationId xmlns:a16="http://schemas.microsoft.com/office/drawing/2014/main" xmlns="" id="{87489473-DFC4-4A39-8DB2-8EA898DD4F7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5521" y="8673168"/>
            <a:ext cx="205944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2" name="Rectangle 309">
            <a:extLst>
              <a:ext uri="{FF2B5EF4-FFF2-40B4-BE49-F238E27FC236}">
                <a16:creationId xmlns:a16="http://schemas.microsoft.com/office/drawing/2014/main" xmlns="" id="{12AB6D6D-16CD-4EEB-A156-247532855E9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73617" y="8597989"/>
            <a:ext cx="88806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Aphelenchus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avenae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3" name="Line 310">
            <a:extLst>
              <a:ext uri="{FF2B5EF4-FFF2-40B4-BE49-F238E27FC236}">
                <a16:creationId xmlns:a16="http://schemas.microsoft.com/office/drawing/2014/main" xmlns="" id="{F8445457-0F1F-4404-902A-2DF97C858893}"/>
              </a:ext>
            </a:extLst>
          </p:cNvPr>
          <p:cNvSpPr>
            <a:spLocks noChangeShapeType="1"/>
          </p:cNvSpPr>
          <p:nvPr/>
        </p:nvSpPr>
        <p:spPr bwMode="auto">
          <a:xfrm>
            <a:off x="137390" y="5421626"/>
            <a:ext cx="0" cy="334923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16" name="Rectangle 6">
            <a:extLst>
              <a:ext uri="{FF2B5EF4-FFF2-40B4-BE49-F238E27FC236}">
                <a16:creationId xmlns:a16="http://schemas.microsoft.com/office/drawing/2014/main" xmlns="" id="{59EEE700-7EE7-4480-B9DD-B4BDA3EC306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2554" y="5295404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17" name="Rectangle 6">
            <a:extLst>
              <a:ext uri="{FF2B5EF4-FFF2-40B4-BE49-F238E27FC236}">
                <a16:creationId xmlns:a16="http://schemas.microsoft.com/office/drawing/2014/main" xmlns="" id="{04CD85E9-42ED-48EB-BB74-BC2B3BC789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32804" y="8300022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58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18" name="Rectangle 6">
            <a:extLst>
              <a:ext uri="{FF2B5EF4-FFF2-40B4-BE49-F238E27FC236}">
                <a16:creationId xmlns:a16="http://schemas.microsoft.com/office/drawing/2014/main" xmlns="" id="{C0BCCE44-E4F1-42E2-8122-E1BCCD0790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0383" y="6171541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55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19" name="Rectangle 6">
            <a:extLst>
              <a:ext uri="{FF2B5EF4-FFF2-40B4-BE49-F238E27FC236}">
                <a16:creationId xmlns:a16="http://schemas.microsoft.com/office/drawing/2014/main" xmlns="" id="{86DE0C4C-3ECC-4E06-93FA-45F0794505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83385" y="6631536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85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0" name="Rectangle 6">
            <a:extLst>
              <a:ext uri="{FF2B5EF4-FFF2-40B4-BE49-F238E27FC236}">
                <a16:creationId xmlns:a16="http://schemas.microsoft.com/office/drawing/2014/main" xmlns="" id="{483D9BF8-00D1-46C7-9A7E-DF5153FDBAA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90316" y="6403068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1" name="Rectangle 6">
            <a:extLst>
              <a:ext uri="{FF2B5EF4-FFF2-40B4-BE49-F238E27FC236}">
                <a16:creationId xmlns:a16="http://schemas.microsoft.com/office/drawing/2014/main" xmlns="" id="{D99C1F0E-6B1E-420E-9742-0AB16D78C0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38432" y="6336464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2" name="Rectangle 6">
            <a:extLst>
              <a:ext uri="{FF2B5EF4-FFF2-40B4-BE49-F238E27FC236}">
                <a16:creationId xmlns:a16="http://schemas.microsoft.com/office/drawing/2014/main" xmlns="" id="{4746C492-CB57-4311-B38C-19AF5788B3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5822" y="5734736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23" name="Rectangle 6">
            <a:extLst>
              <a:ext uri="{FF2B5EF4-FFF2-40B4-BE49-F238E27FC236}">
                <a16:creationId xmlns:a16="http://schemas.microsoft.com/office/drawing/2014/main" xmlns="" id="{EAD28A8F-B594-4CF4-B113-450B70B4F7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46182" y="5935425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4" name="Rectangle 6">
            <a:extLst>
              <a:ext uri="{FF2B5EF4-FFF2-40B4-BE49-F238E27FC236}">
                <a16:creationId xmlns:a16="http://schemas.microsoft.com/office/drawing/2014/main" xmlns="" id="{80E4AE5C-7E51-4348-975C-BA7D9BB733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24133" y="6188933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91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5" name="Rectangle 6">
            <a:extLst>
              <a:ext uri="{FF2B5EF4-FFF2-40B4-BE49-F238E27FC236}">
                <a16:creationId xmlns:a16="http://schemas.microsoft.com/office/drawing/2014/main" xmlns="" id="{B4798E98-27D8-48B1-9DF3-1B5557CA4B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13548" y="5733973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99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6" name="Rectangle 6">
            <a:extLst>
              <a:ext uri="{FF2B5EF4-FFF2-40B4-BE49-F238E27FC236}">
                <a16:creationId xmlns:a16="http://schemas.microsoft.com/office/drawing/2014/main" xmlns="" id="{8AD2D8DE-AB89-4067-AA11-9E9CEEB613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41915" y="5332446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7" name="Rectangle 6">
            <a:extLst>
              <a:ext uri="{FF2B5EF4-FFF2-40B4-BE49-F238E27FC236}">
                <a16:creationId xmlns:a16="http://schemas.microsoft.com/office/drawing/2014/main" xmlns="" id="{11320CF5-7631-4C36-8627-FB7D2101B68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50912" y="5506781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68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8" name="Rectangle 6">
            <a:extLst>
              <a:ext uri="{FF2B5EF4-FFF2-40B4-BE49-F238E27FC236}">
                <a16:creationId xmlns:a16="http://schemas.microsoft.com/office/drawing/2014/main" xmlns="" id="{ED016B40-BAE8-4FCA-9B4A-F7341C5FC5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80073" y="5220942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9" name="Rectangle 6">
            <a:extLst>
              <a:ext uri="{FF2B5EF4-FFF2-40B4-BE49-F238E27FC236}">
                <a16:creationId xmlns:a16="http://schemas.microsoft.com/office/drawing/2014/main" xmlns="" id="{A91A7D12-2E04-4110-A0F0-88D525F95B0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74179" y="5133949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0" name="Rectangle 6">
            <a:extLst>
              <a:ext uri="{FF2B5EF4-FFF2-40B4-BE49-F238E27FC236}">
                <a16:creationId xmlns:a16="http://schemas.microsoft.com/office/drawing/2014/main" xmlns="" id="{29B62B6F-54D3-46C1-A671-A1320EFC38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035" y="7235678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66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1" name="Rectangle 6">
            <a:extLst>
              <a:ext uri="{FF2B5EF4-FFF2-40B4-BE49-F238E27FC236}">
                <a16:creationId xmlns:a16="http://schemas.microsoft.com/office/drawing/2014/main" xmlns="" id="{3D660049-AD71-4FF9-8EE5-1595F6C7E8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7151" y="7317383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2" name="Rectangle 6">
            <a:extLst>
              <a:ext uri="{FF2B5EF4-FFF2-40B4-BE49-F238E27FC236}">
                <a16:creationId xmlns:a16="http://schemas.microsoft.com/office/drawing/2014/main" xmlns="" id="{AD10DAB6-493C-4DCB-BBFC-79356ED903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0444" y="7044733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3" name="Rectangle 6">
            <a:extLst>
              <a:ext uri="{FF2B5EF4-FFF2-40B4-BE49-F238E27FC236}">
                <a16:creationId xmlns:a16="http://schemas.microsoft.com/office/drawing/2014/main" xmlns="" id="{835887F0-16F9-4B9C-8B99-E73C24757A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980258" y="6926147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4" name="Rectangle 6">
            <a:extLst>
              <a:ext uri="{FF2B5EF4-FFF2-40B4-BE49-F238E27FC236}">
                <a16:creationId xmlns:a16="http://schemas.microsoft.com/office/drawing/2014/main" xmlns="" id="{9D06D5A6-3240-4E47-8B68-C014747FC1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1192" y="8104681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59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6" name="Rectangle 6">
            <a:extLst>
              <a:ext uri="{FF2B5EF4-FFF2-40B4-BE49-F238E27FC236}">
                <a16:creationId xmlns:a16="http://schemas.microsoft.com/office/drawing/2014/main" xmlns="" id="{A19C8E63-2098-4D0B-8042-975984AFA8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5924" y="7785990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57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7" name="Rectangle 6">
            <a:extLst>
              <a:ext uri="{FF2B5EF4-FFF2-40B4-BE49-F238E27FC236}">
                <a16:creationId xmlns:a16="http://schemas.microsoft.com/office/drawing/2014/main" xmlns="" id="{60403CE8-0A27-4778-A1A6-800AD3E69C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20" y="7908976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99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8" name="Rectangle 6">
            <a:extLst>
              <a:ext uri="{FF2B5EF4-FFF2-40B4-BE49-F238E27FC236}">
                <a16:creationId xmlns:a16="http://schemas.microsoft.com/office/drawing/2014/main" xmlns="" id="{57A76986-16F8-44B4-95FC-B47B684E746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1889" y="7672302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54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39" name="Rectangle 6">
            <a:extLst>
              <a:ext uri="{FF2B5EF4-FFF2-40B4-BE49-F238E27FC236}">
                <a16:creationId xmlns:a16="http://schemas.microsoft.com/office/drawing/2014/main" xmlns="" id="{B3682419-3C86-48CE-B5C4-A102B4EDE8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975284" y="7582246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56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40" name="Rectangle 6">
            <a:extLst>
              <a:ext uri="{FF2B5EF4-FFF2-40B4-BE49-F238E27FC236}">
                <a16:creationId xmlns:a16="http://schemas.microsoft.com/office/drawing/2014/main" xmlns="" id="{822AE6B7-1835-4BBB-924C-E71FC8D163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49268" y="7513192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88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41" name="Rectangle 6">
            <a:extLst>
              <a:ext uri="{FF2B5EF4-FFF2-40B4-BE49-F238E27FC236}">
                <a16:creationId xmlns:a16="http://schemas.microsoft.com/office/drawing/2014/main" xmlns="" id="{CBD2C57D-1D8C-47A1-AF89-D765C526F7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4349" y="4575403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42" name="Rectangle 6">
            <a:extLst>
              <a:ext uri="{FF2B5EF4-FFF2-40B4-BE49-F238E27FC236}">
                <a16:creationId xmlns:a16="http://schemas.microsoft.com/office/drawing/2014/main" xmlns="" id="{777DD564-BF6C-4A53-A60D-3886906D78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7297" y="4856109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91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43" name="Rectangle 6">
            <a:extLst>
              <a:ext uri="{FF2B5EF4-FFF2-40B4-BE49-F238E27FC236}">
                <a16:creationId xmlns:a16="http://schemas.microsoft.com/office/drawing/2014/main" xmlns="" id="{FA2F6769-A7FE-4535-83AB-D60A75FA062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78805" y="4955978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44" name="Rectangle 6">
            <a:extLst>
              <a:ext uri="{FF2B5EF4-FFF2-40B4-BE49-F238E27FC236}">
                <a16:creationId xmlns:a16="http://schemas.microsoft.com/office/drawing/2014/main" xmlns="" id="{A904A26E-6C6A-4584-B2BE-DEDE6DE3BB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997713" y="4755814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45" name="Rectangle 6">
            <a:extLst>
              <a:ext uri="{FF2B5EF4-FFF2-40B4-BE49-F238E27FC236}">
                <a16:creationId xmlns:a16="http://schemas.microsoft.com/office/drawing/2014/main" xmlns="" id="{7291E670-83F9-41EB-8A74-71C9E5A1FB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4544" y="4187015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46" name="Rectangle 6">
            <a:extLst>
              <a:ext uri="{FF2B5EF4-FFF2-40B4-BE49-F238E27FC236}">
                <a16:creationId xmlns:a16="http://schemas.microsoft.com/office/drawing/2014/main" xmlns="" id="{DD0A9F60-6B77-41F2-98FF-6E30F3268BDB}"/>
              </a:ext>
            </a:extLst>
          </p:cNvPr>
          <p:cNvSpPr>
            <a:spLocks noChangeArrowheads="1"/>
          </p:cNvSpPr>
          <p:nvPr/>
        </p:nvSpPr>
        <p:spPr bwMode="auto">
          <a:xfrm>
            <a:off x="939015" y="4537774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47" name="Rectangle 6">
            <a:extLst>
              <a:ext uri="{FF2B5EF4-FFF2-40B4-BE49-F238E27FC236}">
                <a16:creationId xmlns:a16="http://schemas.microsoft.com/office/drawing/2014/main" xmlns="" id="{96B64E70-9428-40B5-8709-FA3C878B91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38000" y="4433897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58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48" name="Rectangle 6">
            <a:extLst>
              <a:ext uri="{FF2B5EF4-FFF2-40B4-BE49-F238E27FC236}">
                <a16:creationId xmlns:a16="http://schemas.microsoft.com/office/drawing/2014/main" xmlns="" id="{88A826D2-A3DE-4F28-A365-C44A84F8FF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5270" y="3832334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56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49" name="Rectangle 6">
            <a:extLst>
              <a:ext uri="{FF2B5EF4-FFF2-40B4-BE49-F238E27FC236}">
                <a16:creationId xmlns:a16="http://schemas.microsoft.com/office/drawing/2014/main" xmlns="" id="{E738D93F-1427-420F-979B-2BBE5A6BFB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61514" y="3504996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50" name="Rectangle 6">
            <a:extLst>
              <a:ext uri="{FF2B5EF4-FFF2-40B4-BE49-F238E27FC236}">
                <a16:creationId xmlns:a16="http://schemas.microsoft.com/office/drawing/2014/main" xmlns="" id="{27EC4723-D89F-4A6F-9655-E24C4F1C0F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00976" y="3279778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96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51" name="Rectangle 6">
            <a:extLst>
              <a:ext uri="{FF2B5EF4-FFF2-40B4-BE49-F238E27FC236}">
                <a16:creationId xmlns:a16="http://schemas.microsoft.com/office/drawing/2014/main" xmlns="" id="{04F70A3F-3740-4E38-84E6-276FBBBED4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22620" y="4148106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52" name="Rectangle 6">
            <a:extLst>
              <a:ext uri="{FF2B5EF4-FFF2-40B4-BE49-F238E27FC236}">
                <a16:creationId xmlns:a16="http://schemas.microsoft.com/office/drawing/2014/main" xmlns="" id="{BAD6EF1B-AF96-4A6E-B592-98A7532428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2000" y="4317900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52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53" name="Rectangle 6">
            <a:extLst>
              <a:ext uri="{FF2B5EF4-FFF2-40B4-BE49-F238E27FC236}">
                <a16:creationId xmlns:a16="http://schemas.microsoft.com/office/drawing/2014/main" xmlns="" id="{F0DD9321-5161-4845-8B40-A59B9355BA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32620" y="4030513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54" name="Rectangle 6">
            <a:extLst>
              <a:ext uri="{FF2B5EF4-FFF2-40B4-BE49-F238E27FC236}">
                <a16:creationId xmlns:a16="http://schemas.microsoft.com/office/drawing/2014/main" xmlns="" id="{590DA8FE-C806-470A-A578-0A57E458F1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55653" y="3874573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55" name="Rectangle 6">
            <a:extLst>
              <a:ext uri="{FF2B5EF4-FFF2-40B4-BE49-F238E27FC236}">
                <a16:creationId xmlns:a16="http://schemas.microsoft.com/office/drawing/2014/main" xmlns="" id="{D39601C5-D840-463E-A9A2-D3B916B1E6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7611" y="3934423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86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56" name="Rectangle 6">
            <a:extLst>
              <a:ext uri="{FF2B5EF4-FFF2-40B4-BE49-F238E27FC236}">
                <a16:creationId xmlns:a16="http://schemas.microsoft.com/office/drawing/2014/main" xmlns="" id="{57F7E9AF-F8A4-4F73-AA2F-442B0E19E3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3077" y="2146626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57" name="Rectangle 6">
            <a:extLst>
              <a:ext uri="{FF2B5EF4-FFF2-40B4-BE49-F238E27FC236}">
                <a16:creationId xmlns:a16="http://schemas.microsoft.com/office/drawing/2014/main" xmlns="" id="{73AE5D27-0701-4DD2-B2A0-A974C5168E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66044" y="2788986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58" name="Rectangle 6">
            <a:extLst>
              <a:ext uri="{FF2B5EF4-FFF2-40B4-BE49-F238E27FC236}">
                <a16:creationId xmlns:a16="http://schemas.microsoft.com/office/drawing/2014/main" xmlns="" id="{888FC11B-EFDD-4C69-9465-C9AD2213A0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7677" y="2867363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81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59" name="Rectangle 6">
            <a:extLst>
              <a:ext uri="{FF2B5EF4-FFF2-40B4-BE49-F238E27FC236}">
                <a16:creationId xmlns:a16="http://schemas.microsoft.com/office/drawing/2014/main" xmlns="" id="{617F6C9A-AEB2-4AEE-A35D-72208B55BC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2143" y="1148546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0" name="Rectangle 6">
            <a:extLst>
              <a:ext uri="{FF2B5EF4-FFF2-40B4-BE49-F238E27FC236}">
                <a16:creationId xmlns:a16="http://schemas.microsoft.com/office/drawing/2014/main" xmlns="" id="{5CDAFEFA-2FCC-48A1-B859-7040054AB3F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15913" y="1320820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1" name="Rectangle 6">
            <a:extLst>
              <a:ext uri="{FF2B5EF4-FFF2-40B4-BE49-F238E27FC236}">
                <a16:creationId xmlns:a16="http://schemas.microsoft.com/office/drawing/2014/main" xmlns="" id="{664CDE81-2501-47E9-B866-1CAB55B8E2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7543" y="1393383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2" name="Rectangle 6">
            <a:extLst>
              <a:ext uri="{FF2B5EF4-FFF2-40B4-BE49-F238E27FC236}">
                <a16:creationId xmlns:a16="http://schemas.microsoft.com/office/drawing/2014/main" xmlns="" id="{1B0AC620-3E45-495B-ABD1-5177BF3AB2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1452" y="921205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96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3" name="Rectangle 6">
            <a:extLst>
              <a:ext uri="{FF2B5EF4-FFF2-40B4-BE49-F238E27FC236}">
                <a16:creationId xmlns:a16="http://schemas.microsoft.com/office/drawing/2014/main" xmlns="" id="{523D74AF-CEB5-4E9A-961B-23F9FA81F9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80309" y="670329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99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4" name="Rectangle 6">
            <a:extLst>
              <a:ext uri="{FF2B5EF4-FFF2-40B4-BE49-F238E27FC236}">
                <a16:creationId xmlns:a16="http://schemas.microsoft.com/office/drawing/2014/main" xmlns="" id="{457F408D-5B4A-434C-BA6C-425575504D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07957" y="406820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99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5" name="Rectangle 6">
            <a:extLst>
              <a:ext uri="{FF2B5EF4-FFF2-40B4-BE49-F238E27FC236}">
                <a16:creationId xmlns:a16="http://schemas.microsoft.com/office/drawing/2014/main" xmlns="" id="{3E70694F-0933-414F-9F0C-E918F762400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40759" y="228695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77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6" name="Rectangle 6">
            <a:extLst>
              <a:ext uri="{FF2B5EF4-FFF2-40B4-BE49-F238E27FC236}">
                <a16:creationId xmlns:a16="http://schemas.microsoft.com/office/drawing/2014/main" xmlns="" id="{5BE5F60C-788F-4B80-8575-476470E6DD6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61871" y="1057260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7" name="Rectangle 6">
            <a:extLst>
              <a:ext uri="{FF2B5EF4-FFF2-40B4-BE49-F238E27FC236}">
                <a16:creationId xmlns:a16="http://schemas.microsoft.com/office/drawing/2014/main" xmlns="" id="{1E67F6E9-6349-4493-B074-33404EAA216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11476" y="801857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8" name="Rectangle 6">
            <a:extLst>
              <a:ext uri="{FF2B5EF4-FFF2-40B4-BE49-F238E27FC236}">
                <a16:creationId xmlns:a16="http://schemas.microsoft.com/office/drawing/2014/main" xmlns="" id="{13FFD5C1-83B2-4692-ACC8-BFBA87DC98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48991" y="729171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9" name="Rectangle 6">
            <a:extLst>
              <a:ext uri="{FF2B5EF4-FFF2-40B4-BE49-F238E27FC236}">
                <a16:creationId xmlns:a16="http://schemas.microsoft.com/office/drawing/2014/main" xmlns="" id="{4D42976B-7DE4-43F9-A9FA-E551B767A8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861183" y="2426375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95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70" name="Rectangle 6">
            <a:extLst>
              <a:ext uri="{FF2B5EF4-FFF2-40B4-BE49-F238E27FC236}">
                <a16:creationId xmlns:a16="http://schemas.microsoft.com/office/drawing/2014/main" xmlns="" id="{A5E828C8-8A7F-4396-9250-B8F7DD2906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16545" y="2596331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71" name="Rectangle 6">
            <a:extLst>
              <a:ext uri="{FF2B5EF4-FFF2-40B4-BE49-F238E27FC236}">
                <a16:creationId xmlns:a16="http://schemas.microsoft.com/office/drawing/2014/main" xmlns="" id="{0818BA19-AE03-452E-93BC-4F37BED252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24837" y="2262951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72" name="Rectangle 6">
            <a:extLst>
              <a:ext uri="{FF2B5EF4-FFF2-40B4-BE49-F238E27FC236}">
                <a16:creationId xmlns:a16="http://schemas.microsoft.com/office/drawing/2014/main" xmlns="" id="{A8F38E2A-5374-41A0-B55C-DD1C8BC28C3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25778" y="2397211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98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73" name="Rectangle 6">
            <a:extLst>
              <a:ext uri="{FF2B5EF4-FFF2-40B4-BE49-F238E27FC236}">
                <a16:creationId xmlns:a16="http://schemas.microsoft.com/office/drawing/2014/main" xmlns="" id="{31021BB3-715B-41EF-997B-5A80E11677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29997" y="2126089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74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74" name="Rectangle 6">
            <a:extLst>
              <a:ext uri="{FF2B5EF4-FFF2-40B4-BE49-F238E27FC236}">
                <a16:creationId xmlns:a16="http://schemas.microsoft.com/office/drawing/2014/main" xmlns="" id="{37E42BD6-F817-41E6-A6E2-E50C611BC9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74510" y="2004315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87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75" name="Rectangle 6">
            <a:extLst>
              <a:ext uri="{FF2B5EF4-FFF2-40B4-BE49-F238E27FC236}">
                <a16:creationId xmlns:a16="http://schemas.microsoft.com/office/drawing/2014/main" xmlns="" id="{B19CDC3C-B335-47F8-983C-6FF9D4DE07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58857" y="1858594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97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76" name="Rectangle 6">
            <a:extLst>
              <a:ext uri="{FF2B5EF4-FFF2-40B4-BE49-F238E27FC236}">
                <a16:creationId xmlns:a16="http://schemas.microsoft.com/office/drawing/2014/main" xmlns="" id="{7012EB72-4C65-451A-B50B-1343400C0F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71131" y="2007543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77" name="Rectangle 6">
            <a:extLst>
              <a:ext uri="{FF2B5EF4-FFF2-40B4-BE49-F238E27FC236}">
                <a16:creationId xmlns:a16="http://schemas.microsoft.com/office/drawing/2014/main" xmlns="" id="{969FEF38-7E27-4072-94F7-18211A92EC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45257" y="1712465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55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78" name="Rectangle 6">
            <a:extLst>
              <a:ext uri="{FF2B5EF4-FFF2-40B4-BE49-F238E27FC236}">
                <a16:creationId xmlns:a16="http://schemas.microsoft.com/office/drawing/2014/main" xmlns="" id="{ECF28BA8-F211-482A-8455-9185A11003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89388" y="1803797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79" name="Rectangle 6">
            <a:extLst>
              <a:ext uri="{FF2B5EF4-FFF2-40B4-BE49-F238E27FC236}">
                <a16:creationId xmlns:a16="http://schemas.microsoft.com/office/drawing/2014/main" xmlns="" id="{44637859-8F3E-4786-A9E7-196CAF12AF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04031" y="1607892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16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" name="右大かっこ 1">
            <a:extLst>
              <a:ext uri="{FF2B5EF4-FFF2-40B4-BE49-F238E27FC236}">
                <a16:creationId xmlns:a16="http://schemas.microsoft.com/office/drawing/2014/main" xmlns="" id="{1108BACD-3D53-4DBD-824F-84E0FE02F48F}"/>
              </a:ext>
            </a:extLst>
          </p:cNvPr>
          <p:cNvSpPr/>
          <p:nvPr/>
        </p:nvSpPr>
        <p:spPr>
          <a:xfrm>
            <a:off x="4920402" y="8636837"/>
            <a:ext cx="45719" cy="220950"/>
          </a:xfrm>
          <a:prstGeom prst="rightBracket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xmlns="" id="{DA0F8E8C-26F9-4A20-B3A9-93CF3A7056E9}"/>
              </a:ext>
            </a:extLst>
          </p:cNvPr>
          <p:cNvSpPr txBox="1"/>
          <p:nvPr/>
        </p:nvSpPr>
        <p:spPr>
          <a:xfrm>
            <a:off x="4960508" y="8610635"/>
            <a:ext cx="11737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dirty="0">
                <a:latin typeface="Arial Narrow" panose="020B0606020202030204" pitchFamily="34" charset="0"/>
              </a:rPr>
              <a:t>Outgroup species</a:t>
            </a:r>
            <a:endParaRPr kumimoji="1" lang="ja-JP" altLang="en-US" sz="1200" dirty="0">
              <a:latin typeface="Arial Narrow" panose="020B0606020202030204" pitchFamily="34" charset="0"/>
            </a:endParaRPr>
          </a:p>
        </p:txBody>
      </p:sp>
      <p:sp>
        <p:nvSpPr>
          <p:cNvPr id="380" name="テキスト ボックス 379">
            <a:extLst>
              <a:ext uri="{FF2B5EF4-FFF2-40B4-BE49-F238E27FC236}">
                <a16:creationId xmlns:a16="http://schemas.microsoft.com/office/drawing/2014/main" xmlns="" id="{E01C97C2-6D40-46E8-B84E-AD2E2BC7C98B}"/>
              </a:ext>
            </a:extLst>
          </p:cNvPr>
          <p:cNvSpPr txBox="1"/>
          <p:nvPr/>
        </p:nvSpPr>
        <p:spPr>
          <a:xfrm>
            <a:off x="4566863" y="8774668"/>
            <a:ext cx="22204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dirty="0">
                <a:latin typeface="Arial Narrow" panose="020B0606020202030204" pitchFamily="34" charset="0"/>
              </a:rPr>
              <a:t>Fig. S1. SSU Phylogeny</a:t>
            </a:r>
            <a:endParaRPr kumimoji="1" lang="ja-JP" altLang="en-US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70672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Line 5">
            <a:extLst>
              <a:ext uri="{FF2B5EF4-FFF2-40B4-BE49-F238E27FC236}">
                <a16:creationId xmlns:a16="http://schemas.microsoft.com/office/drawing/2014/main" xmlns="" id="{096A9349-A10F-4B35-B9B4-BB83572BC9BA}"/>
              </a:ext>
            </a:extLst>
          </p:cNvPr>
          <p:cNvSpPr>
            <a:spLocks noChangeShapeType="1"/>
          </p:cNvSpPr>
          <p:nvPr/>
        </p:nvSpPr>
        <p:spPr bwMode="auto">
          <a:xfrm>
            <a:off x="200694" y="9040792"/>
            <a:ext cx="63777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8F63911D-3A7B-46C8-BF24-EFFA531176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164" y="8829337"/>
            <a:ext cx="2487861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10% difference within 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ca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0</a:t>
            </a:r>
            <a:r>
              <a:rPr lang="en-US" altLang="ja-JP" sz="1000" dirty="0">
                <a:latin typeface="Arial Narrow" panose="020B0606020202030204" pitchFamily="34" charset="0"/>
              </a:rPr>
              <a:t>.9 kb of aligned D2-D3 LSU</a:t>
            </a:r>
            <a:endParaRPr kumimoji="0" lang="en-US" altLang="ja-JP" sz="10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8" name="Line 7">
            <a:extLst>
              <a:ext uri="{FF2B5EF4-FFF2-40B4-BE49-F238E27FC236}">
                <a16:creationId xmlns:a16="http://schemas.microsoft.com/office/drawing/2014/main" xmlns="" id="{251CAACB-8AF7-45A5-89C5-809F840E543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541173" y="194871"/>
            <a:ext cx="1788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F313150B-5D72-4582-98B7-558480DC500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87539" y="120316"/>
            <a:ext cx="629981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tritici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0" name="Line 9">
            <a:extLst>
              <a:ext uri="{FF2B5EF4-FFF2-40B4-BE49-F238E27FC236}">
                <a16:creationId xmlns:a16="http://schemas.microsoft.com/office/drawing/2014/main" xmlns="" id="{7EFCC80B-5F98-4D55-B184-6870B019C6B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541173" y="379394"/>
            <a:ext cx="2384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E3976009-BB92-4B5B-BD54-6BD91C57CA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32567" y="304840"/>
            <a:ext cx="1128514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agropyronifloris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2" name="Line 11">
            <a:extLst>
              <a:ext uri="{FF2B5EF4-FFF2-40B4-BE49-F238E27FC236}">
                <a16:creationId xmlns:a16="http://schemas.microsoft.com/office/drawing/2014/main" xmlns="" id="{C5F863E0-9DE2-45F6-B3F4-4B3EB324EC1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81569" y="288064"/>
            <a:ext cx="5960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3" name="Line 12">
            <a:extLst>
              <a:ext uri="{FF2B5EF4-FFF2-40B4-BE49-F238E27FC236}">
                <a16:creationId xmlns:a16="http://schemas.microsoft.com/office/drawing/2014/main" xmlns="" id="{6E42492E-63C9-483E-8FB7-4786E36A64E5}"/>
              </a:ext>
            </a:extLst>
          </p:cNvPr>
          <p:cNvSpPr>
            <a:spLocks noChangeShapeType="1"/>
          </p:cNvSpPr>
          <p:nvPr/>
        </p:nvSpPr>
        <p:spPr bwMode="auto">
          <a:xfrm>
            <a:off x="2541173" y="194871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4" name="Line 13">
            <a:extLst>
              <a:ext uri="{FF2B5EF4-FFF2-40B4-BE49-F238E27FC236}">
                <a16:creationId xmlns:a16="http://schemas.microsoft.com/office/drawing/2014/main" xmlns="" id="{37430D22-3380-47DA-8963-EE0F1AEAAD4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515345" y="563917"/>
            <a:ext cx="11126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518E06DB-13ED-49C3-B397-0F5299B90D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94159" y="489362"/>
            <a:ext cx="695703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obesa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6" name="Line 15">
            <a:extLst>
              <a:ext uri="{FF2B5EF4-FFF2-40B4-BE49-F238E27FC236}">
                <a16:creationId xmlns:a16="http://schemas.microsoft.com/office/drawing/2014/main" xmlns="" id="{52DA854C-32BD-4B38-8BD5-94AC9A76331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515345" y="748440"/>
            <a:ext cx="4967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5A0ECDD5-33DD-4100-958D-3B3EDF1F3B2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32567" y="672021"/>
            <a:ext cx="753411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funesta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" name="Line 17">
            <a:extLst>
              <a:ext uri="{FF2B5EF4-FFF2-40B4-BE49-F238E27FC236}">
                <a16:creationId xmlns:a16="http://schemas.microsoft.com/office/drawing/2014/main" xmlns="" id="{75C73507-1514-464B-98D7-E556D97AFBD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81569" y="655247"/>
            <a:ext cx="3377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9" name="Line 18">
            <a:extLst>
              <a:ext uri="{FF2B5EF4-FFF2-40B4-BE49-F238E27FC236}">
                <a16:creationId xmlns:a16="http://schemas.microsoft.com/office/drawing/2014/main" xmlns="" id="{330CB35D-EC25-4A99-A626-A7DA6C193863}"/>
              </a:ext>
            </a:extLst>
          </p:cNvPr>
          <p:cNvSpPr>
            <a:spLocks noChangeShapeType="1"/>
          </p:cNvSpPr>
          <p:nvPr/>
        </p:nvSpPr>
        <p:spPr bwMode="auto">
          <a:xfrm>
            <a:off x="2515345" y="563917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20" name="Line 19">
            <a:extLst>
              <a:ext uri="{FF2B5EF4-FFF2-40B4-BE49-F238E27FC236}">
                <a16:creationId xmlns:a16="http://schemas.microsoft.com/office/drawing/2014/main" xmlns="" id="{C783DBF3-9D74-4144-9C16-822C60B6CDD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57727" y="470723"/>
            <a:ext cx="2384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21" name="Line 20">
            <a:extLst>
              <a:ext uri="{FF2B5EF4-FFF2-40B4-BE49-F238E27FC236}">
                <a16:creationId xmlns:a16="http://schemas.microsoft.com/office/drawing/2014/main" xmlns="" id="{93CCE390-89DB-444F-BAE6-825BA614FF53}"/>
              </a:ext>
            </a:extLst>
          </p:cNvPr>
          <p:cNvSpPr>
            <a:spLocks noChangeShapeType="1"/>
          </p:cNvSpPr>
          <p:nvPr/>
        </p:nvSpPr>
        <p:spPr bwMode="auto">
          <a:xfrm>
            <a:off x="2481569" y="288064"/>
            <a:ext cx="0" cy="36718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22" name="Line 21">
            <a:extLst>
              <a:ext uri="{FF2B5EF4-FFF2-40B4-BE49-F238E27FC236}">
                <a16:creationId xmlns:a16="http://schemas.microsoft.com/office/drawing/2014/main" xmlns="" id="{35BA4C55-0F15-49D5-8DD0-BFED508E199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57727" y="932963"/>
            <a:ext cx="7549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xmlns="" id="{E6E924F5-0ADC-486E-9ED0-B01B499DF1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00778" y="856545"/>
            <a:ext cx="779059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agrostis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4" name="Line 23">
            <a:extLst>
              <a:ext uri="{FF2B5EF4-FFF2-40B4-BE49-F238E27FC236}">
                <a16:creationId xmlns:a16="http://schemas.microsoft.com/office/drawing/2014/main" xmlns="" id="{A26B04F1-B2EB-4DEA-8210-CDAFFB772B5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17321" y="701843"/>
            <a:ext cx="24040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25" name="Line 24">
            <a:extLst>
              <a:ext uri="{FF2B5EF4-FFF2-40B4-BE49-F238E27FC236}">
                <a16:creationId xmlns:a16="http://schemas.microsoft.com/office/drawing/2014/main" xmlns="" id="{C6F388A0-6C37-48BF-975C-C0120767BB48}"/>
              </a:ext>
            </a:extLst>
          </p:cNvPr>
          <p:cNvSpPr>
            <a:spLocks noChangeShapeType="1"/>
          </p:cNvSpPr>
          <p:nvPr/>
        </p:nvSpPr>
        <p:spPr bwMode="auto">
          <a:xfrm>
            <a:off x="2457727" y="470723"/>
            <a:ext cx="0" cy="46223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26" name="Line 25">
            <a:extLst>
              <a:ext uri="{FF2B5EF4-FFF2-40B4-BE49-F238E27FC236}">
                <a16:creationId xmlns:a16="http://schemas.microsoft.com/office/drawing/2014/main" xmlns="" id="{54B2454E-0111-44F3-B2EF-727EA0E1B86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47123" y="1117486"/>
            <a:ext cx="7549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xmlns="" id="{8E383EE7-7BC8-4061-86B5-7E2127FF78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90175" y="1041067"/>
            <a:ext cx="913712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picridis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8" name="Line 27">
            <a:extLst>
              <a:ext uri="{FF2B5EF4-FFF2-40B4-BE49-F238E27FC236}">
                <a16:creationId xmlns:a16="http://schemas.microsoft.com/office/drawing/2014/main" xmlns="" id="{EE83A196-DC1E-4468-BE0A-929A5EC486D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47123" y="1302009"/>
            <a:ext cx="14503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xmlns="" id="{D11BCBA6-E346-4648-9677-7A46BBF1EFC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59714" y="1227454"/>
            <a:ext cx="1057982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LSU_2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0" name="Line 29">
            <a:extLst>
              <a:ext uri="{FF2B5EF4-FFF2-40B4-BE49-F238E27FC236}">
                <a16:creationId xmlns:a16="http://schemas.microsoft.com/office/drawing/2014/main" xmlns="" id="{2DE603BC-8A36-47AB-B9CD-F8DA7B6B3D6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17321" y="1210680"/>
            <a:ext cx="2980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31" name="Line 30">
            <a:extLst>
              <a:ext uri="{FF2B5EF4-FFF2-40B4-BE49-F238E27FC236}">
                <a16:creationId xmlns:a16="http://schemas.microsoft.com/office/drawing/2014/main" xmlns="" id="{95F702B7-88F1-4245-B636-5364055681FE}"/>
              </a:ext>
            </a:extLst>
          </p:cNvPr>
          <p:cNvSpPr>
            <a:spLocks noChangeShapeType="1"/>
          </p:cNvSpPr>
          <p:nvPr/>
        </p:nvSpPr>
        <p:spPr bwMode="auto">
          <a:xfrm>
            <a:off x="2247123" y="1117486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32" name="Line 31">
            <a:extLst>
              <a:ext uri="{FF2B5EF4-FFF2-40B4-BE49-F238E27FC236}">
                <a16:creationId xmlns:a16="http://schemas.microsoft.com/office/drawing/2014/main" xmlns="" id="{0EB600B7-34F6-40C3-99DF-F4941BD91AE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99439" y="955329"/>
            <a:ext cx="1788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33" name="Line 32">
            <a:extLst>
              <a:ext uri="{FF2B5EF4-FFF2-40B4-BE49-F238E27FC236}">
                <a16:creationId xmlns:a16="http://schemas.microsoft.com/office/drawing/2014/main" xmlns="" id="{3FF0B4E3-CFE8-447E-904C-70F6181A0D09}"/>
              </a:ext>
            </a:extLst>
          </p:cNvPr>
          <p:cNvSpPr>
            <a:spLocks noChangeShapeType="1"/>
          </p:cNvSpPr>
          <p:nvPr/>
        </p:nvSpPr>
        <p:spPr bwMode="auto">
          <a:xfrm>
            <a:off x="2217321" y="701843"/>
            <a:ext cx="0" cy="508837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34" name="Line 33">
            <a:extLst>
              <a:ext uri="{FF2B5EF4-FFF2-40B4-BE49-F238E27FC236}">
                <a16:creationId xmlns:a16="http://schemas.microsoft.com/office/drawing/2014/main" xmlns="" id="{DEAAC148-BB23-4AE9-A9EA-F0A751D9FD1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04742" y="1486533"/>
            <a:ext cx="1390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xmlns="" id="{3EFB7414-485F-44D2-AC51-301072CE13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6201" y="1411978"/>
            <a:ext cx="897682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dipsaci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6" name="Line 35">
            <a:extLst>
              <a:ext uri="{FF2B5EF4-FFF2-40B4-BE49-F238E27FC236}">
                <a16:creationId xmlns:a16="http://schemas.microsoft.com/office/drawing/2014/main" xmlns="" id="{6B471FD7-D1EC-4661-9215-C9FE9ED9E03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04742" y="1671055"/>
            <a:ext cx="1390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xmlns="" id="{AB580E86-F7A4-458B-8BB9-DBDF10C308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6201" y="1594637"/>
            <a:ext cx="1008289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weische</a:t>
            </a:r>
            <a:r>
              <a:rPr kumimoji="0" lang="en-US" altLang="ja-JP" sz="1000" b="0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ri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38" name="Line 37">
            <a:extLst>
              <a:ext uri="{FF2B5EF4-FFF2-40B4-BE49-F238E27FC236}">
                <a16:creationId xmlns:a16="http://schemas.microsoft.com/office/drawing/2014/main" xmlns="" id="{D89B310E-242A-4B6B-BB21-F0EFE7793A4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51097" y="1577861"/>
            <a:ext cx="5364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39" name="Line 38">
            <a:extLst>
              <a:ext uri="{FF2B5EF4-FFF2-40B4-BE49-F238E27FC236}">
                <a16:creationId xmlns:a16="http://schemas.microsoft.com/office/drawing/2014/main" xmlns="" id="{445806F7-E8BF-4055-A408-3F9CF7A3DE70}"/>
              </a:ext>
            </a:extLst>
          </p:cNvPr>
          <p:cNvSpPr>
            <a:spLocks noChangeShapeType="1"/>
          </p:cNvSpPr>
          <p:nvPr/>
        </p:nvSpPr>
        <p:spPr bwMode="auto">
          <a:xfrm>
            <a:off x="2304742" y="1486533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40" name="Line 39">
            <a:extLst>
              <a:ext uri="{FF2B5EF4-FFF2-40B4-BE49-F238E27FC236}">
                <a16:creationId xmlns:a16="http://schemas.microsoft.com/office/drawing/2014/main" xmlns="" id="{A1202E9F-1AF6-49CF-B002-E7B122E38AE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51097" y="1855579"/>
            <a:ext cx="3576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xmlns="" id="{13B8D06A-DE34-4061-8AAE-C2C2E71EED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54412" y="1779159"/>
            <a:ext cx="1080424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oncogenus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42" name="Line 41">
            <a:extLst>
              <a:ext uri="{FF2B5EF4-FFF2-40B4-BE49-F238E27FC236}">
                <a16:creationId xmlns:a16="http://schemas.microsoft.com/office/drawing/2014/main" xmlns="" id="{C39EB2C6-353B-40F3-9FC0-D5B18FA3577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51097" y="2040101"/>
            <a:ext cx="62386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xmlns="" id="{FC901B00-A989-4846-9FBE-357106C299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42512" y="1963683"/>
            <a:ext cx="989053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chilensis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44" name="Line 43">
            <a:extLst>
              <a:ext uri="{FF2B5EF4-FFF2-40B4-BE49-F238E27FC236}">
                <a16:creationId xmlns:a16="http://schemas.microsoft.com/office/drawing/2014/main" xmlns="" id="{A7B99001-B4B6-45CF-B41B-0A77FADAE3C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51097" y="2224625"/>
            <a:ext cx="5761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xmlns="" id="{28F8CED4-94BF-4155-9918-14337AF6EE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76267" y="2150070"/>
            <a:ext cx="820738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gigas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46" name="Line 45">
            <a:extLst>
              <a:ext uri="{FF2B5EF4-FFF2-40B4-BE49-F238E27FC236}">
                <a16:creationId xmlns:a16="http://schemas.microsoft.com/office/drawing/2014/main" xmlns="" id="{3DE899B1-95B9-432C-BB37-F4EBC0EBD14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99439" y="1902175"/>
            <a:ext cx="5165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47" name="Line 46">
            <a:extLst>
              <a:ext uri="{FF2B5EF4-FFF2-40B4-BE49-F238E27FC236}">
                <a16:creationId xmlns:a16="http://schemas.microsoft.com/office/drawing/2014/main" xmlns="" id="{D2DD2820-0B01-483C-A88B-889D96043D18}"/>
              </a:ext>
            </a:extLst>
          </p:cNvPr>
          <p:cNvSpPr>
            <a:spLocks noChangeShapeType="1"/>
          </p:cNvSpPr>
          <p:nvPr/>
        </p:nvSpPr>
        <p:spPr bwMode="auto">
          <a:xfrm>
            <a:off x="2251097" y="1577861"/>
            <a:ext cx="0" cy="64676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48" name="Line 47">
            <a:extLst>
              <a:ext uri="{FF2B5EF4-FFF2-40B4-BE49-F238E27FC236}">
                <a16:creationId xmlns:a16="http://schemas.microsoft.com/office/drawing/2014/main" xmlns="" id="{C14D1562-0FC0-4FAA-BF8A-46440FCBE15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642502" y="2409147"/>
            <a:ext cx="794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xmlns="" id="{0C06C21C-6587-4384-B82A-B3241DE20B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18001" y="2334592"/>
            <a:ext cx="1402628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Litylenchus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crenatae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mccannii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50" name="Line 49">
            <a:extLst>
              <a:ext uri="{FF2B5EF4-FFF2-40B4-BE49-F238E27FC236}">
                <a16:creationId xmlns:a16="http://schemas.microsoft.com/office/drawing/2014/main" xmlns="" id="{0BBF6195-F082-42E3-BDAF-9861EB745C7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642502" y="2593671"/>
            <a:ext cx="794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xmlns="" id="{E7629B73-8154-4849-B237-79E5A81947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18001" y="2519116"/>
            <a:ext cx="1393010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Litylenchus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crenatae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crenatae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52" name="Line 51">
            <a:extLst>
              <a:ext uri="{FF2B5EF4-FFF2-40B4-BE49-F238E27FC236}">
                <a16:creationId xmlns:a16="http://schemas.microsoft.com/office/drawing/2014/main" xmlns="" id="{C8A37811-D7D5-4AC6-935B-76EEFCFB01B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91503" y="2500477"/>
            <a:ext cx="15099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53" name="Line 52">
            <a:extLst>
              <a:ext uri="{FF2B5EF4-FFF2-40B4-BE49-F238E27FC236}">
                <a16:creationId xmlns:a16="http://schemas.microsoft.com/office/drawing/2014/main" xmlns="" id="{1F01335B-9B72-4D07-81EC-7FB75B22956D}"/>
              </a:ext>
            </a:extLst>
          </p:cNvPr>
          <p:cNvSpPr>
            <a:spLocks noChangeShapeType="1"/>
          </p:cNvSpPr>
          <p:nvPr/>
        </p:nvSpPr>
        <p:spPr bwMode="auto">
          <a:xfrm>
            <a:off x="2642502" y="2409147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54" name="Line 53">
            <a:extLst>
              <a:ext uri="{FF2B5EF4-FFF2-40B4-BE49-F238E27FC236}">
                <a16:creationId xmlns:a16="http://schemas.microsoft.com/office/drawing/2014/main" xmlns="" id="{F8C78B3A-8992-4AE7-B98B-0809B4B90DD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91503" y="2778193"/>
            <a:ext cx="18874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xmlns="" id="{451118C4-BD71-45DA-9A87-75998D9820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47803" y="2701775"/>
            <a:ext cx="1013098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Litylenchus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coprosma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56" name="Line 55">
            <a:extLst>
              <a:ext uri="{FF2B5EF4-FFF2-40B4-BE49-F238E27FC236}">
                <a16:creationId xmlns:a16="http://schemas.microsoft.com/office/drawing/2014/main" xmlns="" id="{68349CF2-0BEB-4187-94D2-DB39485ABE0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20636" y="2640267"/>
            <a:ext cx="17086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57" name="Line 56">
            <a:extLst>
              <a:ext uri="{FF2B5EF4-FFF2-40B4-BE49-F238E27FC236}">
                <a16:creationId xmlns:a16="http://schemas.microsoft.com/office/drawing/2014/main" xmlns="" id="{FF846A10-A753-4F5E-B49C-84A1AE50A216}"/>
              </a:ext>
            </a:extLst>
          </p:cNvPr>
          <p:cNvSpPr>
            <a:spLocks noChangeShapeType="1"/>
          </p:cNvSpPr>
          <p:nvPr/>
        </p:nvSpPr>
        <p:spPr bwMode="auto">
          <a:xfrm>
            <a:off x="2491503" y="2500477"/>
            <a:ext cx="0" cy="277717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58" name="Line 57">
            <a:extLst>
              <a:ext uri="{FF2B5EF4-FFF2-40B4-BE49-F238E27FC236}">
                <a16:creationId xmlns:a16="http://schemas.microsoft.com/office/drawing/2014/main" xmlns="" id="{3DF4D26B-34E8-463F-B149-7E529F1857D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20636" y="2962717"/>
            <a:ext cx="9735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xmlns="" id="{9147CA8C-26C2-472B-9DD8-D45A96E59E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85542" y="2886297"/>
            <a:ext cx="1029128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radicicola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60" name="Line 59">
            <a:extLst>
              <a:ext uri="{FF2B5EF4-FFF2-40B4-BE49-F238E27FC236}">
                <a16:creationId xmlns:a16="http://schemas.microsoft.com/office/drawing/2014/main" xmlns="" id="{475A5E9F-7DD1-4AE4-AB99-4CEF460E2A4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99439" y="2800560"/>
            <a:ext cx="12119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61" name="Line 60">
            <a:extLst>
              <a:ext uri="{FF2B5EF4-FFF2-40B4-BE49-F238E27FC236}">
                <a16:creationId xmlns:a16="http://schemas.microsoft.com/office/drawing/2014/main" xmlns="" id="{E292F115-ABE1-4B2C-8B3C-D2BE2A8C43C4}"/>
              </a:ext>
            </a:extLst>
          </p:cNvPr>
          <p:cNvSpPr>
            <a:spLocks noChangeShapeType="1"/>
          </p:cNvSpPr>
          <p:nvPr/>
        </p:nvSpPr>
        <p:spPr bwMode="auto">
          <a:xfrm>
            <a:off x="2320636" y="2640267"/>
            <a:ext cx="0" cy="32245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62" name="Line 61">
            <a:extLst>
              <a:ext uri="{FF2B5EF4-FFF2-40B4-BE49-F238E27FC236}">
                <a16:creationId xmlns:a16="http://schemas.microsoft.com/office/drawing/2014/main" xmlns="" id="{23EB346F-750F-49F2-978F-3A50CE3430B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65664" y="1877945"/>
            <a:ext cx="3377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63" name="Line 62">
            <a:extLst>
              <a:ext uri="{FF2B5EF4-FFF2-40B4-BE49-F238E27FC236}">
                <a16:creationId xmlns:a16="http://schemas.microsoft.com/office/drawing/2014/main" xmlns="" id="{4C0AAB60-A3C8-4622-9F23-FEB498D25FC8}"/>
              </a:ext>
            </a:extLst>
          </p:cNvPr>
          <p:cNvSpPr>
            <a:spLocks noChangeShapeType="1"/>
          </p:cNvSpPr>
          <p:nvPr/>
        </p:nvSpPr>
        <p:spPr bwMode="auto">
          <a:xfrm>
            <a:off x="2199439" y="955329"/>
            <a:ext cx="0" cy="184523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64" name="Line 63">
            <a:extLst>
              <a:ext uri="{FF2B5EF4-FFF2-40B4-BE49-F238E27FC236}">
                <a16:creationId xmlns:a16="http://schemas.microsoft.com/office/drawing/2014/main" xmlns="" id="{A008B3CE-544F-47CD-B0E9-AEB39FF5B0F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53084" y="3147239"/>
            <a:ext cx="596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xmlns="" id="{9E6EC2BD-CB95-4250-86AF-A5EFA6DD0D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26596" y="3072684"/>
            <a:ext cx="125194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ageratum1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66" name="Line 65">
            <a:extLst>
              <a:ext uri="{FF2B5EF4-FFF2-40B4-BE49-F238E27FC236}">
                <a16:creationId xmlns:a16="http://schemas.microsoft.com/office/drawing/2014/main" xmlns="" id="{4D9F1D89-215D-46D5-A445-B8B32B13ED5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53084" y="3331763"/>
            <a:ext cx="2384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xmlns="" id="{E16A21AD-4E42-4602-AC2B-2F593CE754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44478" y="3257208"/>
            <a:ext cx="984244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839a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68" name="Line 67">
            <a:extLst>
              <a:ext uri="{FF2B5EF4-FFF2-40B4-BE49-F238E27FC236}">
                <a16:creationId xmlns:a16="http://schemas.microsoft.com/office/drawing/2014/main" xmlns="" id="{BCE6AEBD-A51D-4BEF-B86C-719E6FDF402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53084" y="3516285"/>
            <a:ext cx="6159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xmlns="" id="{5F55DEE6-F7E0-4BCA-8384-29F7D8AD62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2227" y="3441730"/>
            <a:ext cx="1197444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TlaxMX2 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70" name="Line 69">
            <a:extLst>
              <a:ext uri="{FF2B5EF4-FFF2-40B4-BE49-F238E27FC236}">
                <a16:creationId xmlns:a16="http://schemas.microsoft.com/office/drawing/2014/main" xmlns="" id="{6061A5EC-4638-4CB7-8CC0-E6D8495343C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53084" y="3700809"/>
            <a:ext cx="6953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xmlns="" id="{D5058AAA-E5B6-48D3-A3E8-E90D51EB78D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90175" y="3624390"/>
            <a:ext cx="125194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ageratum2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72" name="Line 71">
            <a:extLst>
              <a:ext uri="{FF2B5EF4-FFF2-40B4-BE49-F238E27FC236}">
                <a16:creationId xmlns:a16="http://schemas.microsoft.com/office/drawing/2014/main" xmlns="" id="{F8EF6108-F972-4046-BED6-8398CE4BC1B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65664" y="3424956"/>
            <a:ext cx="8742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73" name="Line 72">
            <a:extLst>
              <a:ext uri="{FF2B5EF4-FFF2-40B4-BE49-F238E27FC236}">
                <a16:creationId xmlns:a16="http://schemas.microsoft.com/office/drawing/2014/main" xmlns="" id="{B0BBC4D5-4403-4CCE-8C0E-948CCEC7128A}"/>
              </a:ext>
            </a:extLst>
          </p:cNvPr>
          <p:cNvSpPr>
            <a:spLocks noChangeShapeType="1"/>
          </p:cNvSpPr>
          <p:nvPr/>
        </p:nvSpPr>
        <p:spPr bwMode="auto">
          <a:xfrm>
            <a:off x="2253084" y="3147239"/>
            <a:ext cx="0" cy="55357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74" name="Line 73">
            <a:extLst>
              <a:ext uri="{FF2B5EF4-FFF2-40B4-BE49-F238E27FC236}">
                <a16:creationId xmlns:a16="http://schemas.microsoft.com/office/drawing/2014/main" xmlns="" id="{5543B554-CF2B-49BF-B710-CFC8ADEDEA1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65664" y="3885331"/>
            <a:ext cx="19669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xmlns="" id="{C130D5A4-855C-45C4-B396-78E20F3D2CB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29911" y="3808913"/>
            <a:ext cx="528991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Afrina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1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76" name="Line 75">
            <a:extLst>
              <a:ext uri="{FF2B5EF4-FFF2-40B4-BE49-F238E27FC236}">
                <a16:creationId xmlns:a16="http://schemas.microsoft.com/office/drawing/2014/main" xmlns="" id="{9B943DA0-BF76-4D5F-A65E-263C4B67DD1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90823" y="2880706"/>
            <a:ext cx="17484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77" name="Line 76">
            <a:extLst>
              <a:ext uri="{FF2B5EF4-FFF2-40B4-BE49-F238E27FC236}">
                <a16:creationId xmlns:a16="http://schemas.microsoft.com/office/drawing/2014/main" xmlns="" id="{2971094A-4827-45B9-A553-10371B89C30E}"/>
              </a:ext>
            </a:extLst>
          </p:cNvPr>
          <p:cNvSpPr>
            <a:spLocks noChangeShapeType="1"/>
          </p:cNvSpPr>
          <p:nvPr/>
        </p:nvSpPr>
        <p:spPr bwMode="auto">
          <a:xfrm>
            <a:off x="2165664" y="1877945"/>
            <a:ext cx="0" cy="2007387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78" name="Line 77">
            <a:extLst>
              <a:ext uri="{FF2B5EF4-FFF2-40B4-BE49-F238E27FC236}">
                <a16:creationId xmlns:a16="http://schemas.microsoft.com/office/drawing/2014/main" xmlns="" id="{B8034043-A2BA-41FD-B3B7-EE4623A091D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90823" y="4069855"/>
            <a:ext cx="43511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xmlns="" id="{FB06A14D-E0C8-4E5B-B2AA-2D9AE5CEEA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93489" y="3995300"/>
            <a:ext cx="899285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moxae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80" name="Line 79">
            <a:extLst>
              <a:ext uri="{FF2B5EF4-FFF2-40B4-BE49-F238E27FC236}">
                <a16:creationId xmlns:a16="http://schemas.microsoft.com/office/drawing/2014/main" xmlns="" id="{C784FD50-089F-437B-A38F-040CCFEB882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64973" y="3475280"/>
            <a:ext cx="62585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81" name="Line 80">
            <a:extLst>
              <a:ext uri="{FF2B5EF4-FFF2-40B4-BE49-F238E27FC236}">
                <a16:creationId xmlns:a16="http://schemas.microsoft.com/office/drawing/2014/main" xmlns="" id="{7001B7B0-802C-4FB3-BE23-47DBAF37D154}"/>
              </a:ext>
            </a:extLst>
          </p:cNvPr>
          <p:cNvSpPr>
            <a:spLocks noChangeShapeType="1"/>
          </p:cNvSpPr>
          <p:nvPr/>
        </p:nvSpPr>
        <p:spPr bwMode="auto">
          <a:xfrm>
            <a:off x="1990823" y="2880706"/>
            <a:ext cx="0" cy="1189148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82" name="Line 81">
            <a:extLst>
              <a:ext uri="{FF2B5EF4-FFF2-40B4-BE49-F238E27FC236}">
                <a16:creationId xmlns:a16="http://schemas.microsoft.com/office/drawing/2014/main" xmlns="" id="{40B67F96-2DA6-4BA1-A5E2-AA3EA85E8C2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64973" y="4254377"/>
            <a:ext cx="155568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xmlns="" id="{B8F3967A-40EF-4FDC-8929-07477E070E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88209" y="4179823"/>
            <a:ext cx="997068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terricolus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84" name="Line 83">
            <a:extLst>
              <a:ext uri="{FF2B5EF4-FFF2-40B4-BE49-F238E27FC236}">
                <a16:creationId xmlns:a16="http://schemas.microsoft.com/office/drawing/2014/main" xmlns="" id="{CE44FB96-036C-4B20-8F67-A5B70B48D3A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41790" y="3864829"/>
            <a:ext cx="12318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85" name="Line 84">
            <a:extLst>
              <a:ext uri="{FF2B5EF4-FFF2-40B4-BE49-F238E27FC236}">
                <a16:creationId xmlns:a16="http://schemas.microsoft.com/office/drawing/2014/main" xmlns="" id="{088A8FBE-7340-4C70-BEB7-AEC98C02679C}"/>
              </a:ext>
            </a:extLst>
          </p:cNvPr>
          <p:cNvSpPr>
            <a:spLocks noChangeShapeType="1"/>
          </p:cNvSpPr>
          <p:nvPr/>
        </p:nvSpPr>
        <p:spPr bwMode="auto">
          <a:xfrm>
            <a:off x="1364973" y="3475280"/>
            <a:ext cx="0" cy="779097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86" name="Line 85">
            <a:extLst>
              <a:ext uri="{FF2B5EF4-FFF2-40B4-BE49-F238E27FC236}">
                <a16:creationId xmlns:a16="http://schemas.microsoft.com/office/drawing/2014/main" xmlns="" id="{880FFD1E-CECF-45AF-890D-070F9D9B840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241790" y="4438901"/>
            <a:ext cx="90201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xmlns="" id="{70298D6C-2DD6-4E06-90E5-6C3477DD02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11360" y="4364346"/>
            <a:ext cx="113973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Nothotylenchus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persicus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88" name="Line 87">
            <a:extLst>
              <a:ext uri="{FF2B5EF4-FFF2-40B4-BE49-F238E27FC236}">
                <a16:creationId xmlns:a16="http://schemas.microsoft.com/office/drawing/2014/main" xmlns="" id="{9C615172-A410-4624-8153-113B5D11D8F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33174" y="4151865"/>
            <a:ext cx="20861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89" name="Line 88">
            <a:extLst>
              <a:ext uri="{FF2B5EF4-FFF2-40B4-BE49-F238E27FC236}">
                <a16:creationId xmlns:a16="http://schemas.microsoft.com/office/drawing/2014/main" xmlns="" id="{2D9E1111-CACC-439B-95BE-0BC3588DC264}"/>
              </a:ext>
            </a:extLst>
          </p:cNvPr>
          <p:cNvSpPr>
            <a:spLocks noChangeShapeType="1"/>
          </p:cNvSpPr>
          <p:nvPr/>
        </p:nvSpPr>
        <p:spPr bwMode="auto">
          <a:xfrm>
            <a:off x="1241790" y="3864829"/>
            <a:ext cx="0" cy="574072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90" name="Line 89">
            <a:extLst>
              <a:ext uri="{FF2B5EF4-FFF2-40B4-BE49-F238E27FC236}">
                <a16:creationId xmlns:a16="http://schemas.microsoft.com/office/drawing/2014/main" xmlns="" id="{1F855ED2-5A03-43CD-9FB1-2DB4D7CB3AD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635914" y="4623423"/>
            <a:ext cx="70532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xmlns="" id="{B56E3067-73FD-43F7-905D-11C3D5D77E2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408788" y="4548869"/>
            <a:ext cx="1397819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0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Sychnotyle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hibisci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n. sp.</a:t>
            </a:r>
            <a:endParaRPr kumimoji="0" lang="ja-JP" altLang="ja-JP" sz="2000" b="0" i="0" u="none" strike="noStrike" cap="none" normalizeH="0" baseline="0" dirty="0">
              <a:ln>
                <a:noFill/>
              </a:ln>
              <a:solidFill>
                <a:srgbClr val="FF0000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92" name="Line 91">
            <a:extLst>
              <a:ext uri="{FF2B5EF4-FFF2-40B4-BE49-F238E27FC236}">
                <a16:creationId xmlns:a16="http://schemas.microsoft.com/office/drawing/2014/main" xmlns="" id="{85A67064-8AE2-47DB-8D8F-60F117390E9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635914" y="4807947"/>
            <a:ext cx="65366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xmlns="" id="{462F5956-9C4B-4C19-920D-3A1F8C30E4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57131" y="4731528"/>
            <a:ext cx="1968488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S17 ex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Scolytus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amygdali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</a:p>
        </p:txBody>
      </p:sp>
      <p:sp>
        <p:nvSpPr>
          <p:cNvPr id="94" name="Line 93">
            <a:extLst>
              <a:ext uri="{FF2B5EF4-FFF2-40B4-BE49-F238E27FC236}">
                <a16:creationId xmlns:a16="http://schemas.microsoft.com/office/drawing/2014/main" xmlns="" id="{181E5DAA-ABD9-4E29-A1DC-E9965F251C2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449153" y="4714753"/>
            <a:ext cx="18676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95" name="Line 94">
            <a:extLst>
              <a:ext uri="{FF2B5EF4-FFF2-40B4-BE49-F238E27FC236}">
                <a16:creationId xmlns:a16="http://schemas.microsoft.com/office/drawing/2014/main" xmlns="" id="{CE84E511-97F6-455C-9099-E7782F1FB928}"/>
              </a:ext>
            </a:extLst>
          </p:cNvPr>
          <p:cNvSpPr>
            <a:spLocks noChangeShapeType="1"/>
          </p:cNvSpPr>
          <p:nvPr/>
        </p:nvSpPr>
        <p:spPr bwMode="auto">
          <a:xfrm>
            <a:off x="3635914" y="4623423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96" name="Line 95">
            <a:extLst>
              <a:ext uri="{FF2B5EF4-FFF2-40B4-BE49-F238E27FC236}">
                <a16:creationId xmlns:a16="http://schemas.microsoft.com/office/drawing/2014/main" xmlns="" id="{43DBC152-84D7-4C68-8ECF-871AE16C4A3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449153" y="4992469"/>
            <a:ext cx="34173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xmlns="" id="{2B750300-8936-4CE4-BD7A-F173FBE35B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58439" y="4917915"/>
            <a:ext cx="2128788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O617 ex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Orthotomicus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erosus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98" name="Line 97">
            <a:extLst>
              <a:ext uri="{FF2B5EF4-FFF2-40B4-BE49-F238E27FC236}">
                <a16:creationId xmlns:a16="http://schemas.microsoft.com/office/drawing/2014/main" xmlns="" id="{5B73AE99-FCC7-4BA5-8A79-C09743843E6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821316" y="4854543"/>
            <a:ext cx="62783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99" name="Line 98">
            <a:extLst>
              <a:ext uri="{FF2B5EF4-FFF2-40B4-BE49-F238E27FC236}">
                <a16:creationId xmlns:a16="http://schemas.microsoft.com/office/drawing/2014/main" xmlns="" id="{735306D2-C226-47E7-8F0F-0B97FA96031A}"/>
              </a:ext>
            </a:extLst>
          </p:cNvPr>
          <p:cNvSpPr>
            <a:spLocks noChangeShapeType="1"/>
          </p:cNvSpPr>
          <p:nvPr/>
        </p:nvSpPr>
        <p:spPr bwMode="auto">
          <a:xfrm>
            <a:off x="3449153" y="4714753"/>
            <a:ext cx="0" cy="277717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00" name="Line 99">
            <a:extLst>
              <a:ext uri="{FF2B5EF4-FFF2-40B4-BE49-F238E27FC236}">
                <a16:creationId xmlns:a16="http://schemas.microsoft.com/office/drawing/2014/main" xmlns="" id="{967F7E2A-4465-4992-8638-188EE717E23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821316" y="5176993"/>
            <a:ext cx="67353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xmlns="" id="{CCEEF24D-CE4A-41A3-9E66-51706BF3D1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62401" y="5102438"/>
            <a:ext cx="1505220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0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Neoditylen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xiphydriae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n. sp.</a:t>
            </a:r>
            <a:endParaRPr kumimoji="0" lang="ja-JP" altLang="ja-JP" sz="2000" b="0" i="0" u="none" strike="noStrike" cap="none" normalizeH="0" baseline="0" dirty="0">
              <a:ln>
                <a:noFill/>
              </a:ln>
              <a:solidFill>
                <a:srgbClr val="FF0000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02" name="Line 101">
            <a:extLst>
              <a:ext uri="{FF2B5EF4-FFF2-40B4-BE49-F238E27FC236}">
                <a16:creationId xmlns:a16="http://schemas.microsoft.com/office/drawing/2014/main" xmlns="" id="{539A1516-A898-4E13-A47A-30DA2F88AB8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547134" y="5014836"/>
            <a:ext cx="27418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03" name="Line 102">
            <a:extLst>
              <a:ext uri="{FF2B5EF4-FFF2-40B4-BE49-F238E27FC236}">
                <a16:creationId xmlns:a16="http://schemas.microsoft.com/office/drawing/2014/main" xmlns="" id="{F0EA97D5-B242-4464-9DFD-A87F4E785777}"/>
              </a:ext>
            </a:extLst>
          </p:cNvPr>
          <p:cNvSpPr>
            <a:spLocks noChangeShapeType="1"/>
          </p:cNvSpPr>
          <p:nvPr/>
        </p:nvSpPr>
        <p:spPr bwMode="auto">
          <a:xfrm>
            <a:off x="2821316" y="4854543"/>
            <a:ext cx="0" cy="32245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04" name="Line 103">
            <a:extLst>
              <a:ext uri="{FF2B5EF4-FFF2-40B4-BE49-F238E27FC236}">
                <a16:creationId xmlns:a16="http://schemas.microsoft.com/office/drawing/2014/main" xmlns="" id="{B8DC943C-6289-465A-A938-57E4AB5395F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755750" y="5361515"/>
            <a:ext cx="74307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xmlns="" id="{CFF6D32E-1F54-4487-9795-D12A8C4C22A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66375" y="5286961"/>
            <a:ext cx="1308050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Neotylenchus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SAS-2006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06" name="Line 105">
            <a:extLst>
              <a:ext uri="{FF2B5EF4-FFF2-40B4-BE49-F238E27FC236}">
                <a16:creationId xmlns:a16="http://schemas.microsoft.com/office/drawing/2014/main" xmlns="" id="{D5A5CFA4-EA7E-47C5-BC56-E85DD07598C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755750" y="5546039"/>
            <a:ext cx="128746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xmlns="" id="{870C8118-E6C5-46C5-B8E6-8725D090CA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752" y="5471484"/>
            <a:ext cx="1037143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phyllobius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08" name="Line 107">
            <a:extLst>
              <a:ext uri="{FF2B5EF4-FFF2-40B4-BE49-F238E27FC236}">
                <a16:creationId xmlns:a16="http://schemas.microsoft.com/office/drawing/2014/main" xmlns="" id="{70A5D78D-5C45-4384-BB24-3A2B9DE02BB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547134" y="5454709"/>
            <a:ext cx="20861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09" name="Line 108">
            <a:extLst>
              <a:ext uri="{FF2B5EF4-FFF2-40B4-BE49-F238E27FC236}">
                <a16:creationId xmlns:a16="http://schemas.microsoft.com/office/drawing/2014/main" xmlns="" id="{4165BD2E-A82E-4332-AF34-B40DB70BACEB}"/>
              </a:ext>
            </a:extLst>
          </p:cNvPr>
          <p:cNvSpPr>
            <a:spLocks noChangeShapeType="1"/>
          </p:cNvSpPr>
          <p:nvPr/>
        </p:nvSpPr>
        <p:spPr bwMode="auto">
          <a:xfrm>
            <a:off x="2755750" y="5361515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10" name="Line 109">
            <a:extLst>
              <a:ext uri="{FF2B5EF4-FFF2-40B4-BE49-F238E27FC236}">
                <a16:creationId xmlns:a16="http://schemas.microsoft.com/office/drawing/2014/main" xmlns="" id="{B827389F-1B36-4110-9E5C-363EAD1280F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58385" y="5234772"/>
            <a:ext cx="18874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11" name="Line 110">
            <a:extLst>
              <a:ext uri="{FF2B5EF4-FFF2-40B4-BE49-F238E27FC236}">
                <a16:creationId xmlns:a16="http://schemas.microsoft.com/office/drawing/2014/main" xmlns="" id="{8682D5E4-A213-42EA-AEF0-684D3C1E8AA7}"/>
              </a:ext>
            </a:extLst>
          </p:cNvPr>
          <p:cNvSpPr>
            <a:spLocks noChangeShapeType="1"/>
          </p:cNvSpPr>
          <p:nvPr/>
        </p:nvSpPr>
        <p:spPr bwMode="auto">
          <a:xfrm>
            <a:off x="2547134" y="5014836"/>
            <a:ext cx="0" cy="43987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12" name="Line 111">
            <a:extLst>
              <a:ext uri="{FF2B5EF4-FFF2-40B4-BE49-F238E27FC236}">
                <a16:creationId xmlns:a16="http://schemas.microsoft.com/office/drawing/2014/main" xmlns="" id="{D9A5E3A0-4486-4B0A-8506-8A2622D928B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755124" y="5730561"/>
            <a:ext cx="5960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13" name="Rectangle 112">
            <a:extLst>
              <a:ext uri="{FF2B5EF4-FFF2-40B4-BE49-F238E27FC236}">
                <a16:creationId xmlns:a16="http://schemas.microsoft.com/office/drawing/2014/main" xmlns="" id="{9245D851-3C14-4BA0-BECE-CE0CC2F6AA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82280" y="5654143"/>
            <a:ext cx="2289088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1000" i="1" dirty="0" err="1">
                <a:latin typeface="Arial Narrow" panose="020B0606020202030204" pitchFamily="34" charset="0"/>
              </a:rPr>
              <a:t>Neomisticius</a:t>
            </a:r>
            <a:r>
              <a:rPr lang="en-US" altLang="ja-JP" sz="1000" dirty="0">
                <a:latin typeface="Arial Narrow" panose="020B0606020202030204" pitchFamily="34" charset="0"/>
              </a:rPr>
              <a:t> sp. ex. dead 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Quercus variabilis 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bark</a:t>
            </a:r>
            <a:endParaRPr kumimoji="0" lang="ja-JP" altLang="ja-JP" sz="2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4" name="Line 113">
            <a:extLst>
              <a:ext uri="{FF2B5EF4-FFF2-40B4-BE49-F238E27FC236}">
                <a16:creationId xmlns:a16="http://schemas.microsoft.com/office/drawing/2014/main" xmlns="" id="{F8A964E6-EEB9-44C0-B716-502BCD6CA30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755124" y="5915085"/>
            <a:ext cx="13907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xmlns="" id="{545F0EAA-4838-4E0A-B53A-CCBB4593DD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61753" y="5840530"/>
            <a:ext cx="2204130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914400"/>
            <a:r>
              <a:rPr lang="en-US" altLang="ja-JP" sz="1000" i="1" dirty="0" err="1">
                <a:latin typeface="Arial Narrow" panose="020B0606020202030204" pitchFamily="34" charset="0"/>
              </a:rPr>
              <a:t>Neomisticius</a:t>
            </a:r>
            <a:r>
              <a:rPr lang="en-US" altLang="ja-JP" sz="1000" dirty="0">
                <a:latin typeface="Arial Narrow" panose="020B0606020202030204" pitchFamily="34" charset="0"/>
              </a:rPr>
              <a:t> sp. ex. dead 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Quercus serrata 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bark</a:t>
            </a:r>
            <a:endParaRPr kumimoji="0" lang="ja-JP" altLang="ja-JP" sz="2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6" name="Line 115">
            <a:extLst>
              <a:ext uri="{FF2B5EF4-FFF2-40B4-BE49-F238E27FC236}">
                <a16:creationId xmlns:a16="http://schemas.microsoft.com/office/drawing/2014/main" xmlns="" id="{61448320-1E18-4CCD-8B39-413A9615939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711414" y="5823755"/>
            <a:ext cx="4371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17" name="Line 116">
            <a:extLst>
              <a:ext uri="{FF2B5EF4-FFF2-40B4-BE49-F238E27FC236}">
                <a16:creationId xmlns:a16="http://schemas.microsoft.com/office/drawing/2014/main" xmlns="" id="{F146ADB8-C25E-4FD3-AC25-03F83D03E4DF}"/>
              </a:ext>
            </a:extLst>
          </p:cNvPr>
          <p:cNvSpPr>
            <a:spLocks noChangeShapeType="1"/>
          </p:cNvSpPr>
          <p:nvPr/>
        </p:nvSpPr>
        <p:spPr bwMode="auto">
          <a:xfrm>
            <a:off x="3755124" y="5730561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18" name="Line 117">
            <a:extLst>
              <a:ext uri="{FF2B5EF4-FFF2-40B4-BE49-F238E27FC236}">
                <a16:creationId xmlns:a16="http://schemas.microsoft.com/office/drawing/2014/main" xmlns="" id="{6E19A589-A996-4DCF-B778-B16A8A63B8D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711414" y="6099607"/>
            <a:ext cx="14305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xmlns="" id="{70056243-725F-43B9-9C92-EF8505BD6A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2017" y="6025053"/>
            <a:ext cx="1399422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Neomisticius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rhizomorphoides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20" name="Line 119">
            <a:extLst>
              <a:ext uri="{FF2B5EF4-FFF2-40B4-BE49-F238E27FC236}">
                <a16:creationId xmlns:a16="http://schemas.microsoft.com/office/drawing/2014/main" xmlns="" id="{ED16C0A8-8AE1-44A8-B169-0C004550841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568989" y="5961681"/>
            <a:ext cx="114242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21" name="Line 120">
            <a:extLst>
              <a:ext uri="{FF2B5EF4-FFF2-40B4-BE49-F238E27FC236}">
                <a16:creationId xmlns:a16="http://schemas.microsoft.com/office/drawing/2014/main" xmlns="" id="{70F90449-54D2-484C-8559-5D29BA07B632}"/>
              </a:ext>
            </a:extLst>
          </p:cNvPr>
          <p:cNvSpPr>
            <a:spLocks noChangeShapeType="1"/>
          </p:cNvSpPr>
          <p:nvPr/>
        </p:nvSpPr>
        <p:spPr bwMode="auto">
          <a:xfrm>
            <a:off x="3711414" y="5823755"/>
            <a:ext cx="0" cy="27585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22" name="Line 121">
            <a:extLst>
              <a:ext uri="{FF2B5EF4-FFF2-40B4-BE49-F238E27FC236}">
                <a16:creationId xmlns:a16="http://schemas.microsoft.com/office/drawing/2014/main" xmlns="" id="{5C3AAC0A-D53A-4F7C-AD40-242486669DB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568989" y="6284131"/>
            <a:ext cx="299017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23" name="Rectangle 122">
            <a:extLst>
              <a:ext uri="{FF2B5EF4-FFF2-40B4-BE49-F238E27FC236}">
                <a16:creationId xmlns:a16="http://schemas.microsoft.com/office/drawing/2014/main" xmlns="" id="{808D46EC-18F6-45D5-9E47-28F633659F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26712" y="6209576"/>
            <a:ext cx="828753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Ficotylus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laselvae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24" name="Line 123">
            <a:extLst>
              <a:ext uri="{FF2B5EF4-FFF2-40B4-BE49-F238E27FC236}">
                <a16:creationId xmlns:a16="http://schemas.microsoft.com/office/drawing/2014/main" xmlns="" id="{FC84BB0B-92BF-44EB-B882-18AA0757972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58385" y="6123838"/>
            <a:ext cx="21060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25" name="Line 124">
            <a:extLst>
              <a:ext uri="{FF2B5EF4-FFF2-40B4-BE49-F238E27FC236}">
                <a16:creationId xmlns:a16="http://schemas.microsoft.com/office/drawing/2014/main" xmlns="" id="{13043F38-5FE2-4CFE-BE22-D06AF9B49D2C}"/>
              </a:ext>
            </a:extLst>
          </p:cNvPr>
          <p:cNvSpPr>
            <a:spLocks noChangeShapeType="1"/>
          </p:cNvSpPr>
          <p:nvPr/>
        </p:nvSpPr>
        <p:spPr bwMode="auto">
          <a:xfrm>
            <a:off x="2568989" y="5961681"/>
            <a:ext cx="0" cy="32245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26" name="Line 125">
            <a:extLst>
              <a:ext uri="{FF2B5EF4-FFF2-40B4-BE49-F238E27FC236}">
                <a16:creationId xmlns:a16="http://schemas.microsoft.com/office/drawing/2014/main" xmlns="" id="{A7476F2A-7976-44FF-B88F-894F30D1B21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66323" y="5678373"/>
            <a:ext cx="29206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27" name="Line 126">
            <a:extLst>
              <a:ext uri="{FF2B5EF4-FFF2-40B4-BE49-F238E27FC236}">
                <a16:creationId xmlns:a16="http://schemas.microsoft.com/office/drawing/2014/main" xmlns="" id="{3D411BC2-7F20-47DF-BCAB-CD30659228A4}"/>
              </a:ext>
            </a:extLst>
          </p:cNvPr>
          <p:cNvSpPr>
            <a:spLocks noChangeShapeType="1"/>
          </p:cNvSpPr>
          <p:nvPr/>
        </p:nvSpPr>
        <p:spPr bwMode="auto">
          <a:xfrm>
            <a:off x="2358385" y="5234772"/>
            <a:ext cx="0" cy="88906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28" name="Line 127">
            <a:extLst>
              <a:ext uri="{FF2B5EF4-FFF2-40B4-BE49-F238E27FC236}">
                <a16:creationId xmlns:a16="http://schemas.microsoft.com/office/drawing/2014/main" xmlns="" id="{22180C7A-6A7D-48E1-9B81-3D93FA90D20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055761" y="6468654"/>
            <a:ext cx="98745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29" name="Rectangle 128">
            <a:extLst>
              <a:ext uri="{FF2B5EF4-FFF2-40B4-BE49-F238E27FC236}">
                <a16:creationId xmlns:a16="http://schemas.microsoft.com/office/drawing/2014/main" xmlns="" id="{CAC21A25-34F7-457C-ADA6-7BEB15282BF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0765" y="6394099"/>
            <a:ext cx="924933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Ficotylus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congestae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30" name="Line 129">
            <a:extLst>
              <a:ext uri="{FF2B5EF4-FFF2-40B4-BE49-F238E27FC236}">
                <a16:creationId xmlns:a16="http://schemas.microsoft.com/office/drawing/2014/main" xmlns="" id="{7E5AB7FE-550A-4B79-B96A-F787A44F631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055761" y="6653177"/>
            <a:ext cx="139673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31" name="Rectangle 130">
            <a:extLst>
              <a:ext uri="{FF2B5EF4-FFF2-40B4-BE49-F238E27FC236}">
                <a16:creationId xmlns:a16="http://schemas.microsoft.com/office/drawing/2014/main" xmlns="" id="{B2B07E48-A7F2-4474-88EE-A39332DDDE8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20050" y="6578622"/>
            <a:ext cx="1106072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Ficotylus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1 AY-2018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32" name="Line 131">
            <a:extLst>
              <a:ext uri="{FF2B5EF4-FFF2-40B4-BE49-F238E27FC236}">
                <a16:creationId xmlns:a16="http://schemas.microsoft.com/office/drawing/2014/main" xmlns="" id="{967201EA-9C78-4FB0-80F5-21833712C09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66323" y="6559984"/>
            <a:ext cx="98943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33" name="Line 132">
            <a:extLst>
              <a:ext uri="{FF2B5EF4-FFF2-40B4-BE49-F238E27FC236}">
                <a16:creationId xmlns:a16="http://schemas.microsoft.com/office/drawing/2014/main" xmlns="" id="{AB34C52F-3247-4DF2-BCA3-87D909F3CFC9}"/>
              </a:ext>
            </a:extLst>
          </p:cNvPr>
          <p:cNvSpPr>
            <a:spLocks noChangeShapeType="1"/>
          </p:cNvSpPr>
          <p:nvPr/>
        </p:nvSpPr>
        <p:spPr bwMode="auto">
          <a:xfrm>
            <a:off x="3055761" y="6468654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34" name="Line 133">
            <a:extLst>
              <a:ext uri="{FF2B5EF4-FFF2-40B4-BE49-F238E27FC236}">
                <a16:creationId xmlns:a16="http://schemas.microsoft.com/office/drawing/2014/main" xmlns="" id="{8EF8C2F3-47F4-4D7F-9BB8-8CCE63479F5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11330" y="6120111"/>
            <a:ext cx="75499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35" name="Line 134">
            <a:extLst>
              <a:ext uri="{FF2B5EF4-FFF2-40B4-BE49-F238E27FC236}">
                <a16:creationId xmlns:a16="http://schemas.microsoft.com/office/drawing/2014/main" xmlns="" id="{60E20BEA-31F3-4837-83F5-9EFAC3C329F5}"/>
              </a:ext>
            </a:extLst>
          </p:cNvPr>
          <p:cNvSpPr>
            <a:spLocks noChangeShapeType="1"/>
          </p:cNvSpPr>
          <p:nvPr/>
        </p:nvSpPr>
        <p:spPr bwMode="auto">
          <a:xfrm>
            <a:off x="2066323" y="5678373"/>
            <a:ext cx="0" cy="881611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36" name="Line 135">
            <a:extLst>
              <a:ext uri="{FF2B5EF4-FFF2-40B4-BE49-F238E27FC236}">
                <a16:creationId xmlns:a16="http://schemas.microsoft.com/office/drawing/2014/main" xmlns="" id="{384A7AF0-679B-472E-9402-B5A8B5DE78F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311330" y="6837700"/>
            <a:ext cx="101526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xmlns="" id="{28DEEDE2-409E-4EDD-9813-F9AA350983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94148" y="6763145"/>
            <a:ext cx="163666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Unidentified </a:t>
            </a:r>
            <a:r>
              <a:rPr kumimoji="0" lang="en-US" altLang="ja-JP" sz="1000" b="0" i="0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tylenchid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(soil species)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38" name="Line 137">
            <a:extLst>
              <a:ext uri="{FF2B5EF4-FFF2-40B4-BE49-F238E27FC236}">
                <a16:creationId xmlns:a16="http://schemas.microsoft.com/office/drawing/2014/main" xmlns="" id="{26577C04-F4FC-42A6-B4B3-E6D91339BE3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33174" y="6479837"/>
            <a:ext cx="27815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39" name="Line 138">
            <a:extLst>
              <a:ext uri="{FF2B5EF4-FFF2-40B4-BE49-F238E27FC236}">
                <a16:creationId xmlns:a16="http://schemas.microsoft.com/office/drawing/2014/main" xmlns="" id="{8BFE3808-C2E7-4627-AA7C-88AFA0D19BFC}"/>
              </a:ext>
            </a:extLst>
          </p:cNvPr>
          <p:cNvSpPr>
            <a:spLocks noChangeShapeType="1"/>
          </p:cNvSpPr>
          <p:nvPr/>
        </p:nvSpPr>
        <p:spPr bwMode="auto">
          <a:xfrm>
            <a:off x="1311330" y="6120111"/>
            <a:ext cx="0" cy="71759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40" name="Line 139">
            <a:extLst>
              <a:ext uri="{FF2B5EF4-FFF2-40B4-BE49-F238E27FC236}">
                <a16:creationId xmlns:a16="http://schemas.microsoft.com/office/drawing/2014/main" xmlns="" id="{21CE408D-EBBC-4D86-8666-B8FDAD4A125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831250" y="7022223"/>
            <a:ext cx="141064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41" name="Rectangle 140">
            <a:extLst>
              <a:ext uri="{FF2B5EF4-FFF2-40B4-BE49-F238E27FC236}">
                <a16:creationId xmlns:a16="http://schemas.microsoft.com/office/drawing/2014/main" xmlns="" id="{44F4D1FD-A005-41BD-82D6-81B3F74840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09447" y="6947668"/>
            <a:ext cx="87844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acutus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42" name="Line 141">
            <a:extLst>
              <a:ext uri="{FF2B5EF4-FFF2-40B4-BE49-F238E27FC236}">
                <a16:creationId xmlns:a16="http://schemas.microsoft.com/office/drawing/2014/main" xmlns="" id="{4DBAA2E6-AA85-45B6-92A7-D70C7FD3464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831250" y="7206746"/>
            <a:ext cx="52452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43" name="Rectangle 142">
            <a:extLst>
              <a:ext uri="{FF2B5EF4-FFF2-40B4-BE49-F238E27FC236}">
                <a16:creationId xmlns:a16="http://schemas.microsoft.com/office/drawing/2014/main" xmlns="" id="{87178BA3-525B-4EB6-8F20-D6678C8AA1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23323" y="7132191"/>
            <a:ext cx="913712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DIS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44" name="Line 143">
            <a:extLst>
              <a:ext uri="{FF2B5EF4-FFF2-40B4-BE49-F238E27FC236}">
                <a16:creationId xmlns:a16="http://schemas.microsoft.com/office/drawing/2014/main" xmlns="" id="{89DB4A42-6ADC-436A-915C-47CC6DDCF0B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76256" y="7115417"/>
            <a:ext cx="75499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45" name="Line 144">
            <a:extLst>
              <a:ext uri="{FF2B5EF4-FFF2-40B4-BE49-F238E27FC236}">
                <a16:creationId xmlns:a16="http://schemas.microsoft.com/office/drawing/2014/main" xmlns="" id="{62C2063A-8911-46CB-8975-D55162F3265D}"/>
              </a:ext>
            </a:extLst>
          </p:cNvPr>
          <p:cNvSpPr>
            <a:spLocks noChangeShapeType="1"/>
          </p:cNvSpPr>
          <p:nvPr/>
        </p:nvSpPr>
        <p:spPr bwMode="auto">
          <a:xfrm>
            <a:off x="2831250" y="7022223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46" name="Line 145">
            <a:extLst>
              <a:ext uri="{FF2B5EF4-FFF2-40B4-BE49-F238E27FC236}">
                <a16:creationId xmlns:a16="http://schemas.microsoft.com/office/drawing/2014/main" xmlns="" id="{5F4EC24F-20A6-4D1E-906B-A2E1D910488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76256" y="7391269"/>
            <a:ext cx="56028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47" name="Rectangle 146">
            <a:extLst>
              <a:ext uri="{FF2B5EF4-FFF2-40B4-BE49-F238E27FC236}">
                <a16:creationId xmlns:a16="http://schemas.microsoft.com/office/drawing/2014/main" xmlns="" id="{1A07DB64-4E70-48C3-AF14-C33BF749BB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04093" y="7316714"/>
            <a:ext cx="987450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85C1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48" name="Line 147">
            <a:extLst>
              <a:ext uri="{FF2B5EF4-FFF2-40B4-BE49-F238E27FC236}">
                <a16:creationId xmlns:a16="http://schemas.microsoft.com/office/drawing/2014/main" xmlns="" id="{B22401A2-67BA-497E-9569-4A99FF94FB3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33174" y="7253343"/>
            <a:ext cx="104308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49" name="Line 148">
            <a:extLst>
              <a:ext uri="{FF2B5EF4-FFF2-40B4-BE49-F238E27FC236}">
                <a16:creationId xmlns:a16="http://schemas.microsoft.com/office/drawing/2014/main" xmlns="" id="{C635F384-4ED6-445D-AABA-E4F70DE4764F}"/>
              </a:ext>
            </a:extLst>
          </p:cNvPr>
          <p:cNvSpPr>
            <a:spLocks noChangeShapeType="1"/>
          </p:cNvSpPr>
          <p:nvPr/>
        </p:nvSpPr>
        <p:spPr bwMode="auto">
          <a:xfrm>
            <a:off x="2076256" y="7115417"/>
            <a:ext cx="0" cy="27585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50" name="Line 149">
            <a:extLst>
              <a:ext uri="{FF2B5EF4-FFF2-40B4-BE49-F238E27FC236}">
                <a16:creationId xmlns:a16="http://schemas.microsoft.com/office/drawing/2014/main" xmlns="" id="{B8AEACC4-1F65-415E-B629-4388ECBB766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33174" y="7575792"/>
            <a:ext cx="245372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51" name="Rectangle 150">
            <a:extLst>
              <a:ext uri="{FF2B5EF4-FFF2-40B4-BE49-F238E27FC236}">
                <a16:creationId xmlns:a16="http://schemas.microsoft.com/office/drawing/2014/main" xmlns="" id="{0EBF063C-90A3-4285-B8A0-4C5DE699359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54454" y="7501237"/>
            <a:ext cx="742191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Neothada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major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52" name="Line 151">
            <a:extLst>
              <a:ext uri="{FF2B5EF4-FFF2-40B4-BE49-F238E27FC236}">
                <a16:creationId xmlns:a16="http://schemas.microsoft.com/office/drawing/2014/main" xmlns="" id="{467CD773-F852-4CCF-984A-55AE08DEA7E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77532" y="5864760"/>
            <a:ext cx="35564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53" name="Line 152">
            <a:extLst>
              <a:ext uri="{FF2B5EF4-FFF2-40B4-BE49-F238E27FC236}">
                <a16:creationId xmlns:a16="http://schemas.microsoft.com/office/drawing/2014/main" xmlns="" id="{F0F1E355-5C18-49BA-B59C-4F113833E607}"/>
              </a:ext>
            </a:extLst>
          </p:cNvPr>
          <p:cNvSpPr>
            <a:spLocks noChangeShapeType="1"/>
          </p:cNvSpPr>
          <p:nvPr/>
        </p:nvSpPr>
        <p:spPr bwMode="auto">
          <a:xfrm>
            <a:off x="1033174" y="4151865"/>
            <a:ext cx="0" cy="3423928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54" name="Line 153">
            <a:extLst>
              <a:ext uri="{FF2B5EF4-FFF2-40B4-BE49-F238E27FC236}">
                <a16:creationId xmlns:a16="http://schemas.microsoft.com/office/drawing/2014/main" xmlns="" id="{AE3D8D67-72FD-4960-B830-7B2020F4053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77532" y="7762179"/>
            <a:ext cx="208815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xmlns="" id="{68F81345-FEC5-40FD-8DEF-96F929DAF0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33237" y="7685761"/>
            <a:ext cx="987450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Bitylenchus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maximus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56" name="Line 155">
            <a:extLst>
              <a:ext uri="{FF2B5EF4-FFF2-40B4-BE49-F238E27FC236}">
                <a16:creationId xmlns:a16="http://schemas.microsoft.com/office/drawing/2014/main" xmlns="" id="{A3E1E9B2-C3A1-4314-B4F6-2F1A633EDE8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0694" y="6813470"/>
            <a:ext cx="47683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57" name="Line 156">
            <a:extLst>
              <a:ext uri="{FF2B5EF4-FFF2-40B4-BE49-F238E27FC236}">
                <a16:creationId xmlns:a16="http://schemas.microsoft.com/office/drawing/2014/main" xmlns="" id="{56080E0C-54E5-42E6-8DA6-3B45CC8563F0}"/>
              </a:ext>
            </a:extLst>
          </p:cNvPr>
          <p:cNvSpPr>
            <a:spLocks noChangeShapeType="1"/>
          </p:cNvSpPr>
          <p:nvPr/>
        </p:nvSpPr>
        <p:spPr bwMode="auto">
          <a:xfrm>
            <a:off x="677532" y="5864760"/>
            <a:ext cx="0" cy="189741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58" name="Line 157">
            <a:extLst>
              <a:ext uri="{FF2B5EF4-FFF2-40B4-BE49-F238E27FC236}">
                <a16:creationId xmlns:a16="http://schemas.microsoft.com/office/drawing/2014/main" xmlns="" id="{45381C23-7E6B-41E5-B34D-4DE9645E6D3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35861" y="7944838"/>
            <a:ext cx="3178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59" name="Rectangle 158">
            <a:extLst>
              <a:ext uri="{FF2B5EF4-FFF2-40B4-BE49-F238E27FC236}">
                <a16:creationId xmlns:a16="http://schemas.microsoft.com/office/drawing/2014/main" xmlns="" id="{83B34E06-F3DD-46FD-A4AD-BCCE1F6B15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35202" y="7870283"/>
            <a:ext cx="1056379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Cephalenchus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daisuce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60" name="Line 159">
            <a:extLst>
              <a:ext uri="{FF2B5EF4-FFF2-40B4-BE49-F238E27FC236}">
                <a16:creationId xmlns:a16="http://schemas.microsoft.com/office/drawing/2014/main" xmlns="" id="{43AA459A-77CA-4C65-A7E8-AE1159B34D3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35861" y="8129361"/>
            <a:ext cx="1986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xmlns="" id="{25609918-24A1-4DC6-9754-BA7BAF649E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23281" y="8054807"/>
            <a:ext cx="135934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Cephalenchus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cephalodiscus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62" name="Line 161">
            <a:extLst>
              <a:ext uri="{FF2B5EF4-FFF2-40B4-BE49-F238E27FC236}">
                <a16:creationId xmlns:a16="http://schemas.microsoft.com/office/drawing/2014/main" xmlns="" id="{87C3757B-4E67-40F5-98DA-9DAA63C178D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10022" y="8038031"/>
            <a:ext cx="32583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63" name="Line 162">
            <a:extLst>
              <a:ext uri="{FF2B5EF4-FFF2-40B4-BE49-F238E27FC236}">
                <a16:creationId xmlns:a16="http://schemas.microsoft.com/office/drawing/2014/main" xmlns="" id="{A722109A-291D-4109-8D23-5C18650E0317}"/>
              </a:ext>
            </a:extLst>
          </p:cNvPr>
          <p:cNvSpPr>
            <a:spLocks noChangeShapeType="1"/>
          </p:cNvSpPr>
          <p:nvPr/>
        </p:nvSpPr>
        <p:spPr bwMode="auto">
          <a:xfrm>
            <a:off x="2135861" y="7944838"/>
            <a:ext cx="0" cy="18452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64" name="Line 163">
            <a:extLst>
              <a:ext uri="{FF2B5EF4-FFF2-40B4-BE49-F238E27FC236}">
                <a16:creationId xmlns:a16="http://schemas.microsoft.com/office/drawing/2014/main" xmlns="" id="{06020294-939F-46CC-9765-010109B5DAA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10022" y="8313884"/>
            <a:ext cx="61790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xmlns="" id="{943ABEE8-5071-4772-B9AA-CE4666CBE6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97463" y="8239329"/>
            <a:ext cx="950581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Cephalenchus</a:t>
            </a:r>
            <a:r>
              <a:rPr kumimoji="0" lang="en-US" altLang="ja-JP" sz="10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2 </a:t>
            </a:r>
            <a:endParaRPr kumimoji="0" lang="ja-JP" altLang="ja-JP" sz="10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66" name="Line 165">
            <a:extLst>
              <a:ext uri="{FF2B5EF4-FFF2-40B4-BE49-F238E27FC236}">
                <a16:creationId xmlns:a16="http://schemas.microsoft.com/office/drawing/2014/main" xmlns="" id="{7C31BF5A-1F5D-4CBC-9D2D-8D493558A03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12647" y="8175957"/>
            <a:ext cx="69737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67" name="Line 166">
            <a:extLst>
              <a:ext uri="{FF2B5EF4-FFF2-40B4-BE49-F238E27FC236}">
                <a16:creationId xmlns:a16="http://schemas.microsoft.com/office/drawing/2014/main" xmlns="" id="{76609F1B-5E47-4DCB-A680-26D00F0074F6}"/>
              </a:ext>
            </a:extLst>
          </p:cNvPr>
          <p:cNvSpPr>
            <a:spLocks noChangeShapeType="1"/>
          </p:cNvSpPr>
          <p:nvPr/>
        </p:nvSpPr>
        <p:spPr bwMode="auto">
          <a:xfrm>
            <a:off x="1810022" y="8038031"/>
            <a:ext cx="0" cy="27585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68" name="Line 167">
            <a:extLst>
              <a:ext uri="{FF2B5EF4-FFF2-40B4-BE49-F238E27FC236}">
                <a16:creationId xmlns:a16="http://schemas.microsoft.com/office/drawing/2014/main" xmlns="" id="{88C6514C-AAFD-4783-AE46-434E32EE25E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112647" y="8498407"/>
            <a:ext cx="129938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xmlns="" id="{10C57730-F9BC-4D29-B8D3-DC802E7561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9582" y="8423853"/>
            <a:ext cx="115095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Cephalenchus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nemoralis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70" name="Line 169">
            <a:extLst>
              <a:ext uri="{FF2B5EF4-FFF2-40B4-BE49-F238E27FC236}">
                <a16:creationId xmlns:a16="http://schemas.microsoft.com/office/drawing/2014/main" xmlns="" id="{29D73503-929A-48BB-A0C9-99595178CF9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0694" y="8338115"/>
            <a:ext cx="91195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71" name="Line 170">
            <a:extLst>
              <a:ext uri="{FF2B5EF4-FFF2-40B4-BE49-F238E27FC236}">
                <a16:creationId xmlns:a16="http://schemas.microsoft.com/office/drawing/2014/main" xmlns="" id="{605E46FA-AE86-44D3-8B25-80FC0BF951D3}"/>
              </a:ext>
            </a:extLst>
          </p:cNvPr>
          <p:cNvSpPr>
            <a:spLocks noChangeShapeType="1"/>
          </p:cNvSpPr>
          <p:nvPr/>
        </p:nvSpPr>
        <p:spPr bwMode="auto">
          <a:xfrm>
            <a:off x="1112647" y="8175957"/>
            <a:ext cx="0" cy="32245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72" name="Line 171">
            <a:extLst>
              <a:ext uri="{FF2B5EF4-FFF2-40B4-BE49-F238E27FC236}">
                <a16:creationId xmlns:a16="http://schemas.microsoft.com/office/drawing/2014/main" xmlns="" id="{02F9390D-B037-46D5-8456-95878D8B0BA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0694" y="8682930"/>
            <a:ext cx="170866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xmlns="" id="{5AABE454-FCC5-4D93-BA0F-8EB55D7D33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78903" y="8608375"/>
            <a:ext cx="958596" cy="153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Sphaerularia</a:t>
            </a:r>
            <a:r>
              <a:rPr kumimoji="0" lang="en-US" altLang="ja-JP" sz="10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10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vespae</a:t>
            </a:r>
            <a:endParaRPr kumimoji="0" lang="ja-JP" altLang="ja-JP" sz="10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74" name="Line 173">
            <a:extLst>
              <a:ext uri="{FF2B5EF4-FFF2-40B4-BE49-F238E27FC236}">
                <a16:creationId xmlns:a16="http://schemas.microsoft.com/office/drawing/2014/main" xmlns="" id="{11811FCA-F286-4F03-A55D-E619A313806F}"/>
              </a:ext>
            </a:extLst>
          </p:cNvPr>
          <p:cNvSpPr>
            <a:spLocks noChangeShapeType="1"/>
          </p:cNvSpPr>
          <p:nvPr/>
        </p:nvSpPr>
        <p:spPr bwMode="auto">
          <a:xfrm>
            <a:off x="200694" y="6813470"/>
            <a:ext cx="0" cy="186946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000">
              <a:latin typeface="Arial Narrow" panose="020B0606020202030204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xmlns="" id="{03B24494-2584-413C-B26A-1062FC4285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60966" y="58207"/>
            <a:ext cx="65" cy="276999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79" name="Rectangle 168">
            <a:extLst>
              <a:ext uri="{FF2B5EF4-FFF2-40B4-BE49-F238E27FC236}">
                <a16:creationId xmlns:a16="http://schemas.microsoft.com/office/drawing/2014/main" xmlns="" id="{9B3D9EEE-F9B1-40B4-BAF8-FE482F52510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7322" y="8195662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0" name="Rectangle 168">
            <a:extLst>
              <a:ext uri="{FF2B5EF4-FFF2-40B4-BE49-F238E27FC236}">
                <a16:creationId xmlns:a16="http://schemas.microsoft.com/office/drawing/2014/main" xmlns="" id="{1B8F7FCA-4070-4A57-8FC8-82DE01167A7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1903" y="6671017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1" name="Rectangle 168">
            <a:extLst>
              <a:ext uri="{FF2B5EF4-FFF2-40B4-BE49-F238E27FC236}">
                <a16:creationId xmlns:a16="http://schemas.microsoft.com/office/drawing/2014/main" xmlns="" id="{690EAEAE-2C61-4858-BBBE-5CAE1DAFD8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77823" y="7892595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2" name="Rectangle 168">
            <a:extLst>
              <a:ext uri="{FF2B5EF4-FFF2-40B4-BE49-F238E27FC236}">
                <a16:creationId xmlns:a16="http://schemas.microsoft.com/office/drawing/2014/main" xmlns="" id="{525BF7A5-01D2-415C-99C6-9DCE7220A0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85952" y="8026021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3" name="Rectangle 168">
            <a:extLst>
              <a:ext uri="{FF2B5EF4-FFF2-40B4-BE49-F238E27FC236}">
                <a16:creationId xmlns:a16="http://schemas.microsoft.com/office/drawing/2014/main" xmlns="" id="{7F99408A-809C-47C5-BB07-C9515850A2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3885" y="5717602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55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4" name="Rectangle 168">
            <a:extLst>
              <a:ext uri="{FF2B5EF4-FFF2-40B4-BE49-F238E27FC236}">
                <a16:creationId xmlns:a16="http://schemas.microsoft.com/office/drawing/2014/main" xmlns="" id="{761F3518-98B1-433B-B090-D4BE1F366E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92254" y="7109835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5" name="Rectangle 168">
            <a:extLst>
              <a:ext uri="{FF2B5EF4-FFF2-40B4-BE49-F238E27FC236}">
                <a16:creationId xmlns:a16="http://schemas.microsoft.com/office/drawing/2014/main" xmlns="" id="{99066FC7-13F5-4143-B63E-D4722EB86E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2360" y="6971147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86" name="Rectangle 168">
            <a:extLst>
              <a:ext uri="{FF2B5EF4-FFF2-40B4-BE49-F238E27FC236}">
                <a16:creationId xmlns:a16="http://schemas.microsoft.com/office/drawing/2014/main" xmlns="" id="{28567F4B-97A6-45A1-BF38-9F567A8C16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84718" y="4006646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53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7" name="Rectangle 168">
            <a:extLst>
              <a:ext uri="{FF2B5EF4-FFF2-40B4-BE49-F238E27FC236}">
                <a16:creationId xmlns:a16="http://schemas.microsoft.com/office/drawing/2014/main" xmlns="" id="{2F7757F2-876A-4488-8873-4A3D2756C0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10498" y="3721351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62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8" name="Rectangle 168">
            <a:extLst>
              <a:ext uri="{FF2B5EF4-FFF2-40B4-BE49-F238E27FC236}">
                <a16:creationId xmlns:a16="http://schemas.microsoft.com/office/drawing/2014/main" xmlns="" id="{70C90C26-1C99-4387-9DB5-7ED239CBE1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95054" y="3324790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9" name="Rectangle 168">
            <a:extLst>
              <a:ext uri="{FF2B5EF4-FFF2-40B4-BE49-F238E27FC236}">
                <a16:creationId xmlns:a16="http://schemas.microsoft.com/office/drawing/2014/main" xmlns="" id="{D81F4FEA-0551-4E3F-9BC9-945EEAF9FF2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21564" y="2741921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89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0" name="Rectangle 168">
            <a:extLst>
              <a:ext uri="{FF2B5EF4-FFF2-40B4-BE49-F238E27FC236}">
                <a16:creationId xmlns:a16="http://schemas.microsoft.com/office/drawing/2014/main" xmlns="" id="{6568A297-6518-4845-B69B-C9D8900732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98893" y="3357261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1" name="Rectangle 168">
            <a:extLst>
              <a:ext uri="{FF2B5EF4-FFF2-40B4-BE49-F238E27FC236}">
                <a16:creationId xmlns:a16="http://schemas.microsoft.com/office/drawing/2014/main" xmlns="" id="{4462E6D0-4447-4C30-ADBD-8435A2730E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64336" y="1720862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73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2" name="Rectangle 168">
            <a:extLst>
              <a:ext uri="{FF2B5EF4-FFF2-40B4-BE49-F238E27FC236}">
                <a16:creationId xmlns:a16="http://schemas.microsoft.com/office/drawing/2014/main" xmlns="" id="{461035DE-601B-444A-AF31-105CA695C1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39641" y="2777907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3" name="Rectangle 168">
            <a:extLst>
              <a:ext uri="{FF2B5EF4-FFF2-40B4-BE49-F238E27FC236}">
                <a16:creationId xmlns:a16="http://schemas.microsoft.com/office/drawing/2014/main" xmlns="" id="{3E71C59F-2466-4D0B-93E7-0847EDAA5E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96918" y="2496749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4" name="Rectangle 168">
            <a:extLst>
              <a:ext uri="{FF2B5EF4-FFF2-40B4-BE49-F238E27FC236}">
                <a16:creationId xmlns:a16="http://schemas.microsoft.com/office/drawing/2014/main" xmlns="" id="{C347EA04-C6CC-4054-9DF7-8E6365FA04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52759" y="2353994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5" name="Rectangle 168">
            <a:extLst>
              <a:ext uri="{FF2B5EF4-FFF2-40B4-BE49-F238E27FC236}">
                <a16:creationId xmlns:a16="http://schemas.microsoft.com/office/drawing/2014/main" xmlns="" id="{73AE7E2E-5768-4A7F-A514-58943B6550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79906" y="1887317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74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6" name="Rectangle 168">
            <a:extLst>
              <a:ext uri="{FF2B5EF4-FFF2-40B4-BE49-F238E27FC236}">
                <a16:creationId xmlns:a16="http://schemas.microsoft.com/office/drawing/2014/main" xmlns="" id="{57094EC3-BA56-4125-865E-CDE68E8149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32805" y="1511422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99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7" name="Rectangle 168">
            <a:extLst>
              <a:ext uri="{FF2B5EF4-FFF2-40B4-BE49-F238E27FC236}">
                <a16:creationId xmlns:a16="http://schemas.microsoft.com/office/drawing/2014/main" xmlns="" id="{C000B3F2-2672-4D21-8F4C-35DC325E8C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76805" y="816830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51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8" name="Rectangle 168">
            <a:extLst>
              <a:ext uri="{FF2B5EF4-FFF2-40B4-BE49-F238E27FC236}">
                <a16:creationId xmlns:a16="http://schemas.microsoft.com/office/drawing/2014/main" xmlns="" id="{85B3F4B0-A048-42E5-B92D-BC9258E4B2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73697" y="1141789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85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99" name="Rectangle 168">
            <a:extLst>
              <a:ext uri="{FF2B5EF4-FFF2-40B4-BE49-F238E27FC236}">
                <a16:creationId xmlns:a16="http://schemas.microsoft.com/office/drawing/2014/main" xmlns="" id="{6326C03D-3062-4933-BAF7-9BB39863D4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11610" y="554475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0" name="Rectangle 168">
            <a:extLst>
              <a:ext uri="{FF2B5EF4-FFF2-40B4-BE49-F238E27FC236}">
                <a16:creationId xmlns:a16="http://schemas.microsoft.com/office/drawing/2014/main" xmlns="" id="{3B9B7D95-C28D-49B3-A611-0A5403F304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45225" y="326633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70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1" name="Rectangle 168">
            <a:extLst>
              <a:ext uri="{FF2B5EF4-FFF2-40B4-BE49-F238E27FC236}">
                <a16:creationId xmlns:a16="http://schemas.microsoft.com/office/drawing/2014/main" xmlns="" id="{453E4FBA-348B-4146-9016-765D13EC44C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38642" y="137224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2" name="Rectangle 168">
            <a:extLst>
              <a:ext uri="{FF2B5EF4-FFF2-40B4-BE49-F238E27FC236}">
                <a16:creationId xmlns:a16="http://schemas.microsoft.com/office/drawing/2014/main" xmlns="" id="{EDAF182B-9BD7-4AF5-BD67-00AC6A3E90F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46173" y="583372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84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3" name="Rectangle 168">
            <a:extLst>
              <a:ext uri="{FF2B5EF4-FFF2-40B4-BE49-F238E27FC236}">
                <a16:creationId xmlns:a16="http://schemas.microsoft.com/office/drawing/2014/main" xmlns="" id="{1B4634B3-544F-49FF-BF0F-90746F99B4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91861" y="5975820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4" name="Rectangle 168">
            <a:extLst>
              <a:ext uri="{FF2B5EF4-FFF2-40B4-BE49-F238E27FC236}">
                <a16:creationId xmlns:a16="http://schemas.microsoft.com/office/drawing/2014/main" xmlns="" id="{3EBBC501-6E32-4F14-86F0-C7340A951B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16870" y="6337384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96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5" name="Rectangle 168">
            <a:extLst>
              <a:ext uri="{FF2B5EF4-FFF2-40B4-BE49-F238E27FC236}">
                <a16:creationId xmlns:a16="http://schemas.microsoft.com/office/drawing/2014/main" xmlns="" id="{1C99FCB1-BFDC-43BA-B0C8-3D95C62E5EA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9582" y="6415714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6" name="Rectangle 168">
            <a:extLst>
              <a:ext uri="{FF2B5EF4-FFF2-40B4-BE49-F238E27FC236}">
                <a16:creationId xmlns:a16="http://schemas.microsoft.com/office/drawing/2014/main" xmlns="" id="{07D2B199-1D02-434A-9D5F-16996AA26FD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61244" y="5542026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93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7" name="Rectangle 168">
            <a:extLst>
              <a:ext uri="{FF2B5EF4-FFF2-40B4-BE49-F238E27FC236}">
                <a16:creationId xmlns:a16="http://schemas.microsoft.com/office/drawing/2014/main" xmlns="" id="{73B8D887-0CEE-4B37-97D6-DD6DB07C74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09547" y="5982725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52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8" name="Rectangle 168">
            <a:extLst>
              <a:ext uri="{FF2B5EF4-FFF2-40B4-BE49-F238E27FC236}">
                <a16:creationId xmlns:a16="http://schemas.microsoft.com/office/drawing/2014/main" xmlns="" id="{1FDE7A82-3C70-470A-BDE6-A4DA0E552B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93511" y="5815200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09" name="Rectangle 168">
            <a:extLst>
              <a:ext uri="{FF2B5EF4-FFF2-40B4-BE49-F238E27FC236}">
                <a16:creationId xmlns:a16="http://schemas.microsoft.com/office/drawing/2014/main" xmlns="" id="{FCB5CF30-BE0B-44EC-9A89-B7B109FCC3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10629" y="5674583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53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10" name="Rectangle 168">
            <a:extLst>
              <a:ext uri="{FF2B5EF4-FFF2-40B4-BE49-F238E27FC236}">
                <a16:creationId xmlns:a16="http://schemas.microsoft.com/office/drawing/2014/main" xmlns="" id="{47E9C127-C570-4E34-9DB9-4CB9BC0029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91195" y="5088181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53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11" name="Rectangle 168">
            <a:extLst>
              <a:ext uri="{FF2B5EF4-FFF2-40B4-BE49-F238E27FC236}">
                <a16:creationId xmlns:a16="http://schemas.microsoft.com/office/drawing/2014/main" xmlns="" id="{2409AC26-C555-404E-BEFC-015AE821FA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23366" y="4877959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99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12" name="Rectangle 168">
            <a:extLst>
              <a:ext uri="{FF2B5EF4-FFF2-40B4-BE49-F238E27FC236}">
                <a16:creationId xmlns:a16="http://schemas.microsoft.com/office/drawing/2014/main" xmlns="" id="{A783A653-4A64-411E-9DE0-56D7374D0E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88361" y="5311364"/>
            <a:ext cx="1057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69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13" name="Rectangle 168">
            <a:extLst>
              <a:ext uri="{FF2B5EF4-FFF2-40B4-BE49-F238E27FC236}">
                <a16:creationId xmlns:a16="http://schemas.microsoft.com/office/drawing/2014/main" xmlns="" id="{1D6263E4-9FFF-4C90-9B3C-1B11002265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55885" y="4709136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14" name="Rectangle 168">
            <a:extLst>
              <a:ext uri="{FF2B5EF4-FFF2-40B4-BE49-F238E27FC236}">
                <a16:creationId xmlns:a16="http://schemas.microsoft.com/office/drawing/2014/main" xmlns="" id="{53CA0C0A-D0FA-4DE8-8811-9E403870B8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23323" y="4568799"/>
            <a:ext cx="15869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215" name="テキスト ボックス 214">
            <a:extLst>
              <a:ext uri="{FF2B5EF4-FFF2-40B4-BE49-F238E27FC236}">
                <a16:creationId xmlns:a16="http://schemas.microsoft.com/office/drawing/2014/main" xmlns="" id="{6BF76D4D-0C90-4720-84A8-CD76BA92E464}"/>
              </a:ext>
            </a:extLst>
          </p:cNvPr>
          <p:cNvSpPr txBox="1"/>
          <p:nvPr/>
        </p:nvSpPr>
        <p:spPr>
          <a:xfrm>
            <a:off x="3139997" y="8562161"/>
            <a:ext cx="11737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dirty="0">
                <a:latin typeface="Arial Narrow" panose="020B0606020202030204" pitchFamily="34" charset="0"/>
              </a:rPr>
              <a:t>Outgroup species</a:t>
            </a:r>
            <a:endParaRPr kumimoji="1" lang="ja-JP" altLang="en-US" sz="1200" dirty="0">
              <a:latin typeface="Arial Narrow" panose="020B0606020202030204" pitchFamily="34" charset="0"/>
            </a:endParaRPr>
          </a:p>
        </p:txBody>
      </p:sp>
      <p:sp>
        <p:nvSpPr>
          <p:cNvPr id="4" name="矢印: 下 3">
            <a:extLst>
              <a:ext uri="{FF2B5EF4-FFF2-40B4-BE49-F238E27FC236}">
                <a16:creationId xmlns:a16="http://schemas.microsoft.com/office/drawing/2014/main" xmlns="" id="{F68E4B33-D64D-4B7F-B3B3-5581D1F2502D}"/>
              </a:ext>
            </a:extLst>
          </p:cNvPr>
          <p:cNvSpPr/>
          <p:nvPr/>
        </p:nvSpPr>
        <p:spPr>
          <a:xfrm rot="5400000">
            <a:off x="3055163" y="8648066"/>
            <a:ext cx="91181" cy="105191"/>
          </a:xfrm>
          <a:prstGeom prst="downArrow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16" name="テキスト ボックス 215">
            <a:extLst>
              <a:ext uri="{FF2B5EF4-FFF2-40B4-BE49-F238E27FC236}">
                <a16:creationId xmlns:a16="http://schemas.microsoft.com/office/drawing/2014/main" xmlns="" id="{88047DB1-475A-4B38-BBA2-38887FBC0BF7}"/>
              </a:ext>
            </a:extLst>
          </p:cNvPr>
          <p:cNvSpPr txBox="1"/>
          <p:nvPr/>
        </p:nvSpPr>
        <p:spPr>
          <a:xfrm>
            <a:off x="4658359" y="8774668"/>
            <a:ext cx="21996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dirty="0">
                <a:latin typeface="Arial Narrow" panose="020B0606020202030204" pitchFamily="34" charset="0"/>
              </a:rPr>
              <a:t>Fig. S2. LSU Phylogeny</a:t>
            </a:r>
            <a:endParaRPr kumimoji="1" lang="ja-JP" altLang="en-US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5499108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Line 5">
            <a:extLst>
              <a:ext uri="{FF2B5EF4-FFF2-40B4-BE49-F238E27FC236}">
                <a16:creationId xmlns:a16="http://schemas.microsoft.com/office/drawing/2014/main" xmlns="" id="{F6616D95-A12D-4A30-95D2-60DED16710DB}"/>
              </a:ext>
            </a:extLst>
          </p:cNvPr>
          <p:cNvSpPr>
            <a:spLocks noChangeShapeType="1"/>
          </p:cNvSpPr>
          <p:nvPr/>
        </p:nvSpPr>
        <p:spPr bwMode="auto">
          <a:xfrm>
            <a:off x="65241" y="8972068"/>
            <a:ext cx="69158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B5133BA6-F574-4CD3-8B36-DD4C461ADA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203" y="8786818"/>
            <a:ext cx="191719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10% difference within 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ca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0</a:t>
            </a:r>
            <a:r>
              <a:rPr lang="en-US" altLang="ja-JP" sz="900" dirty="0">
                <a:latin typeface="Arial Narrow" panose="020B0606020202030204" pitchFamily="34" charset="0"/>
              </a:rPr>
              <a:t>.9 kb of aligned ITS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8" name="Line 7">
            <a:extLst>
              <a:ext uri="{FF2B5EF4-FFF2-40B4-BE49-F238E27FC236}">
                <a16:creationId xmlns:a16="http://schemas.microsoft.com/office/drawing/2014/main" xmlns="" id="{DABC7E2B-94E9-4B90-B049-804D48F0BAC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24427" y="196293"/>
            <a:ext cx="1536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D2404470-D8C3-432C-B371-98CA7C230D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14443" y="122238"/>
            <a:ext cx="73257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B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0" name="Line 9">
            <a:extLst>
              <a:ext uri="{FF2B5EF4-FFF2-40B4-BE49-F238E27FC236}">
                <a16:creationId xmlns:a16="http://schemas.microsoft.com/office/drawing/2014/main" xmlns="" id="{F6B00604-4640-4AEC-A9EA-F2B63A899CB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24427" y="379579"/>
            <a:ext cx="2415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8724245F-92E8-4E5E-B335-C073664518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23225" y="305524"/>
            <a:ext cx="74539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gigas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2" name="Line 11">
            <a:extLst>
              <a:ext uri="{FF2B5EF4-FFF2-40B4-BE49-F238E27FC236}">
                <a16:creationId xmlns:a16="http://schemas.microsoft.com/office/drawing/2014/main" xmlns="" id="{734E0290-3DE5-49F0-AE59-FFD2D0D5BF1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43192" y="288861"/>
            <a:ext cx="8123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" name="Line 12">
            <a:extLst>
              <a:ext uri="{FF2B5EF4-FFF2-40B4-BE49-F238E27FC236}">
                <a16:creationId xmlns:a16="http://schemas.microsoft.com/office/drawing/2014/main" xmlns="" id="{56BB8ED0-0803-42B6-B8D7-9BF0E3ED086B}"/>
              </a:ext>
            </a:extLst>
          </p:cNvPr>
          <p:cNvSpPr>
            <a:spLocks noChangeShapeType="1"/>
          </p:cNvSpPr>
          <p:nvPr/>
        </p:nvSpPr>
        <p:spPr bwMode="auto">
          <a:xfrm>
            <a:off x="2324427" y="196293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" name="Line 13">
            <a:extLst>
              <a:ext uri="{FF2B5EF4-FFF2-40B4-BE49-F238E27FC236}">
                <a16:creationId xmlns:a16="http://schemas.microsoft.com/office/drawing/2014/main" xmlns="" id="{C354E19E-BC05-4742-8078-EEA7F64AEA2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62953" y="562864"/>
            <a:ext cx="9221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xmlns="" id="{D89DA4CD-D83A-4224-8423-1E9B1EC207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32007" y="488809"/>
            <a:ext cx="103393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FK-2016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6" name="Line 15">
            <a:extLst>
              <a:ext uri="{FF2B5EF4-FFF2-40B4-BE49-F238E27FC236}">
                <a16:creationId xmlns:a16="http://schemas.microsoft.com/office/drawing/2014/main" xmlns="" id="{53325394-07DD-411A-B3B6-96B894BF77B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62953" y="746150"/>
            <a:ext cx="14490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BD0D42C1-8488-4801-9A6A-0085AB7C79D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82504" y="670243"/>
            <a:ext cx="98424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oncogenus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8" name="Line 17">
            <a:extLst>
              <a:ext uri="{FF2B5EF4-FFF2-40B4-BE49-F238E27FC236}">
                <a16:creationId xmlns:a16="http://schemas.microsoft.com/office/drawing/2014/main" xmlns="" id="{BF52DB3A-87B0-4911-B16C-4BAB8F1F841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43192" y="653581"/>
            <a:ext cx="1976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9" name="Line 18">
            <a:extLst>
              <a:ext uri="{FF2B5EF4-FFF2-40B4-BE49-F238E27FC236}">
                <a16:creationId xmlns:a16="http://schemas.microsoft.com/office/drawing/2014/main" xmlns="" id="{D00E598F-4BE3-4512-A9CD-DD23C90EB2BD}"/>
              </a:ext>
            </a:extLst>
          </p:cNvPr>
          <p:cNvSpPr>
            <a:spLocks noChangeShapeType="1"/>
          </p:cNvSpPr>
          <p:nvPr/>
        </p:nvSpPr>
        <p:spPr bwMode="auto">
          <a:xfrm>
            <a:off x="2262953" y="562864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0" name="Line 19">
            <a:extLst>
              <a:ext uri="{FF2B5EF4-FFF2-40B4-BE49-F238E27FC236}">
                <a16:creationId xmlns:a16="http://schemas.microsoft.com/office/drawing/2014/main" xmlns="" id="{93FB6766-4DD0-4528-8466-D169619B974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10260" y="470295"/>
            <a:ext cx="3293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1" name="Line 20">
            <a:extLst>
              <a:ext uri="{FF2B5EF4-FFF2-40B4-BE49-F238E27FC236}">
                <a16:creationId xmlns:a16="http://schemas.microsoft.com/office/drawing/2014/main" xmlns="" id="{B40CE681-2FC7-4D2F-BFF6-06F07C3EA0FC}"/>
              </a:ext>
            </a:extLst>
          </p:cNvPr>
          <p:cNvSpPr>
            <a:spLocks noChangeShapeType="1"/>
          </p:cNvSpPr>
          <p:nvPr/>
        </p:nvSpPr>
        <p:spPr bwMode="auto">
          <a:xfrm>
            <a:off x="2243192" y="288861"/>
            <a:ext cx="0" cy="36472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" name="Line 21">
            <a:extLst>
              <a:ext uri="{FF2B5EF4-FFF2-40B4-BE49-F238E27FC236}">
                <a16:creationId xmlns:a16="http://schemas.microsoft.com/office/drawing/2014/main" xmlns="" id="{4C02B7EA-647E-4677-8898-D2E9E82A5A5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10260" y="929435"/>
            <a:ext cx="9660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xmlns="" id="{AF07EE1B-3F6A-46A4-8C53-D944D0F9739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1511" y="853529"/>
            <a:ext cx="91531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weischeri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4" name="Line 23">
            <a:extLst>
              <a:ext uri="{FF2B5EF4-FFF2-40B4-BE49-F238E27FC236}">
                <a16:creationId xmlns:a16="http://schemas.microsoft.com/office/drawing/2014/main" xmlns="" id="{887DE038-61FD-4F93-87CD-A8510AC1C0B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53177" y="699865"/>
            <a:ext cx="5708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5" name="Line 24">
            <a:extLst>
              <a:ext uri="{FF2B5EF4-FFF2-40B4-BE49-F238E27FC236}">
                <a16:creationId xmlns:a16="http://schemas.microsoft.com/office/drawing/2014/main" xmlns="" id="{9036E331-2F4E-4D5D-B6CD-8C712458C530}"/>
              </a:ext>
            </a:extLst>
          </p:cNvPr>
          <p:cNvSpPr>
            <a:spLocks noChangeShapeType="1"/>
          </p:cNvSpPr>
          <p:nvPr/>
        </p:nvSpPr>
        <p:spPr bwMode="auto">
          <a:xfrm>
            <a:off x="2210260" y="470295"/>
            <a:ext cx="0" cy="45913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6" name="Line 25">
            <a:extLst>
              <a:ext uri="{FF2B5EF4-FFF2-40B4-BE49-F238E27FC236}">
                <a16:creationId xmlns:a16="http://schemas.microsoft.com/office/drawing/2014/main" xmlns="" id="{4A16DFB4-5E22-4775-9CC2-75A9C593100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53177" y="1112721"/>
            <a:ext cx="7025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xmlns="" id="{18D8BD84-54F1-40BF-8364-3776F1AE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98081" y="1036814"/>
            <a:ext cx="93936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Heteroanguina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ferulae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28" name="Line 27">
            <a:extLst>
              <a:ext uri="{FF2B5EF4-FFF2-40B4-BE49-F238E27FC236}">
                <a16:creationId xmlns:a16="http://schemas.microsoft.com/office/drawing/2014/main" xmlns="" id="{AFEB0199-89EB-4264-81F3-DCC9B3A0E66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00485" y="905367"/>
            <a:ext cx="5269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9" name="Line 28">
            <a:extLst>
              <a:ext uri="{FF2B5EF4-FFF2-40B4-BE49-F238E27FC236}">
                <a16:creationId xmlns:a16="http://schemas.microsoft.com/office/drawing/2014/main" xmlns="" id="{63D8DCDC-1B3A-48F0-A749-B89339E721BE}"/>
              </a:ext>
            </a:extLst>
          </p:cNvPr>
          <p:cNvSpPr>
            <a:spLocks noChangeShapeType="1"/>
          </p:cNvSpPr>
          <p:nvPr/>
        </p:nvSpPr>
        <p:spPr bwMode="auto">
          <a:xfrm>
            <a:off x="2153177" y="699865"/>
            <a:ext cx="0" cy="41285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0" name="Line 29">
            <a:extLst>
              <a:ext uri="{FF2B5EF4-FFF2-40B4-BE49-F238E27FC236}">
                <a16:creationId xmlns:a16="http://schemas.microsoft.com/office/drawing/2014/main" xmlns="" id="{A4C849C5-94D5-4469-B78F-80EA3561E22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00485" y="1296006"/>
            <a:ext cx="10099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xmlns="" id="{AC2935DE-362E-408D-933F-F5F5E48AA2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76126" y="1221951"/>
            <a:ext cx="84959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amsinckiae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2" name="Line 31">
            <a:extLst>
              <a:ext uri="{FF2B5EF4-FFF2-40B4-BE49-F238E27FC236}">
                <a16:creationId xmlns:a16="http://schemas.microsoft.com/office/drawing/2014/main" xmlns="" id="{C21899F3-178F-4819-803C-E8EC9D3273B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65356" y="1101612"/>
            <a:ext cx="3512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3" name="Line 32">
            <a:extLst>
              <a:ext uri="{FF2B5EF4-FFF2-40B4-BE49-F238E27FC236}">
                <a16:creationId xmlns:a16="http://schemas.microsoft.com/office/drawing/2014/main" xmlns="" id="{377740DA-9D78-4555-9A2A-690870796BD4}"/>
              </a:ext>
            </a:extLst>
          </p:cNvPr>
          <p:cNvSpPr>
            <a:spLocks noChangeShapeType="1"/>
          </p:cNvSpPr>
          <p:nvPr/>
        </p:nvSpPr>
        <p:spPr bwMode="auto">
          <a:xfrm>
            <a:off x="2100485" y="905367"/>
            <a:ext cx="0" cy="39063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4" name="Line 33">
            <a:extLst>
              <a:ext uri="{FF2B5EF4-FFF2-40B4-BE49-F238E27FC236}">
                <a16:creationId xmlns:a16="http://schemas.microsoft.com/office/drawing/2014/main" xmlns="" id="{EAFF4A4F-0608-42EE-AC6F-8F456EFBDE2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69331" y="1479292"/>
            <a:ext cx="1536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xmlns="" id="{5D0928E4-1019-4825-883F-C4580836E4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59347" y="1405237"/>
            <a:ext cx="116217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Mesoanguina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kopetdaghica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6" name="Line 35">
            <a:extLst>
              <a:ext uri="{FF2B5EF4-FFF2-40B4-BE49-F238E27FC236}">
                <a16:creationId xmlns:a16="http://schemas.microsoft.com/office/drawing/2014/main" xmlns="" id="{E97E7A74-0CEF-4172-8FA3-F400A1A37A5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69331" y="1662576"/>
            <a:ext cx="1536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xmlns="" id="{3F28013C-075D-4703-82D3-5037489685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59347" y="1586671"/>
            <a:ext cx="89287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Mesoanguina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picridis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38" name="Line 37">
            <a:extLst>
              <a:ext uri="{FF2B5EF4-FFF2-40B4-BE49-F238E27FC236}">
                <a16:creationId xmlns:a16="http://schemas.microsoft.com/office/drawing/2014/main" xmlns="" id="{9C50B4AB-E2B1-4D9D-9E1B-95F240A5B15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24635" y="1570008"/>
            <a:ext cx="34469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39" name="Line 38">
            <a:extLst>
              <a:ext uri="{FF2B5EF4-FFF2-40B4-BE49-F238E27FC236}">
                <a16:creationId xmlns:a16="http://schemas.microsoft.com/office/drawing/2014/main" xmlns="" id="{15BC11B2-67E6-416A-883D-34522C7EF323}"/>
              </a:ext>
            </a:extLst>
          </p:cNvPr>
          <p:cNvSpPr>
            <a:spLocks noChangeShapeType="1"/>
          </p:cNvSpPr>
          <p:nvPr/>
        </p:nvSpPr>
        <p:spPr bwMode="auto">
          <a:xfrm>
            <a:off x="2469331" y="1479292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0" name="Line 39">
            <a:extLst>
              <a:ext uri="{FF2B5EF4-FFF2-40B4-BE49-F238E27FC236}">
                <a16:creationId xmlns:a16="http://schemas.microsoft.com/office/drawing/2014/main" xmlns="" id="{52DD47D5-ECDD-48E5-8134-1FF60675F99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24635" y="1845862"/>
            <a:ext cx="18003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xmlns="" id="{4BD85826-5F9B-4138-BCE1-333B79BA0C6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79314" y="1769956"/>
            <a:ext cx="83997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dipsaci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42" name="Line 41">
            <a:extLst>
              <a:ext uri="{FF2B5EF4-FFF2-40B4-BE49-F238E27FC236}">
                <a16:creationId xmlns:a16="http://schemas.microsoft.com/office/drawing/2014/main" xmlns="" id="{E3AEB736-57AC-49C3-9EBB-F386681DA59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65356" y="1708861"/>
            <a:ext cx="5928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3" name="Line 42">
            <a:extLst>
              <a:ext uri="{FF2B5EF4-FFF2-40B4-BE49-F238E27FC236}">
                <a16:creationId xmlns:a16="http://schemas.microsoft.com/office/drawing/2014/main" xmlns="" id="{AF33267F-7677-41FC-B65A-42C20CAB014F}"/>
              </a:ext>
            </a:extLst>
          </p:cNvPr>
          <p:cNvSpPr>
            <a:spLocks noChangeShapeType="1"/>
          </p:cNvSpPr>
          <p:nvPr/>
        </p:nvSpPr>
        <p:spPr bwMode="auto">
          <a:xfrm>
            <a:off x="2124635" y="1570008"/>
            <a:ext cx="0" cy="27585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4" name="Line 43">
            <a:extLst>
              <a:ext uri="{FF2B5EF4-FFF2-40B4-BE49-F238E27FC236}">
                <a16:creationId xmlns:a16="http://schemas.microsoft.com/office/drawing/2014/main" xmlns="" id="{3600A1D8-D56F-42CC-BFD6-8A764078801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24843" y="1405237"/>
            <a:ext cx="14051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5" name="Line 44">
            <a:extLst>
              <a:ext uri="{FF2B5EF4-FFF2-40B4-BE49-F238E27FC236}">
                <a16:creationId xmlns:a16="http://schemas.microsoft.com/office/drawing/2014/main" xmlns="" id="{D5E26A40-950B-4571-84F7-CC9924EFA879}"/>
              </a:ext>
            </a:extLst>
          </p:cNvPr>
          <p:cNvSpPr>
            <a:spLocks noChangeShapeType="1"/>
          </p:cNvSpPr>
          <p:nvPr/>
        </p:nvSpPr>
        <p:spPr bwMode="auto">
          <a:xfrm>
            <a:off x="2065356" y="1101612"/>
            <a:ext cx="0" cy="60724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6" name="Line 45">
            <a:extLst>
              <a:ext uri="{FF2B5EF4-FFF2-40B4-BE49-F238E27FC236}">
                <a16:creationId xmlns:a16="http://schemas.microsoft.com/office/drawing/2014/main" xmlns="" id="{C5C92E96-1C82-46B4-9653-648B92E0A4E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24843" y="2029147"/>
            <a:ext cx="92870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xmlns="" id="{0BB32448-2265-4BC1-932C-AE6FA5FA9F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28193" y="1953242"/>
            <a:ext cx="93134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Mesoanguina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millefolii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48" name="Line 47">
            <a:extLst>
              <a:ext uri="{FF2B5EF4-FFF2-40B4-BE49-F238E27FC236}">
                <a16:creationId xmlns:a16="http://schemas.microsoft.com/office/drawing/2014/main" xmlns="" id="{D984E745-9FA4-4CC3-96AE-1133C71A8EB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37023" y="1716267"/>
            <a:ext cx="8782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49" name="Line 48">
            <a:extLst>
              <a:ext uri="{FF2B5EF4-FFF2-40B4-BE49-F238E27FC236}">
                <a16:creationId xmlns:a16="http://schemas.microsoft.com/office/drawing/2014/main" xmlns="" id="{A6721C08-CA6D-459C-B11F-9E14E9F0FABA}"/>
              </a:ext>
            </a:extLst>
          </p:cNvPr>
          <p:cNvSpPr>
            <a:spLocks noChangeShapeType="1"/>
          </p:cNvSpPr>
          <p:nvPr/>
        </p:nvSpPr>
        <p:spPr bwMode="auto">
          <a:xfrm>
            <a:off x="1924843" y="1405237"/>
            <a:ext cx="0" cy="623912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0" name="Line 49">
            <a:extLst>
              <a:ext uri="{FF2B5EF4-FFF2-40B4-BE49-F238E27FC236}">
                <a16:creationId xmlns:a16="http://schemas.microsoft.com/office/drawing/2014/main" xmlns="" id="{968B1324-BE65-4FE4-99AA-C321D7CAA31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60549" y="2212433"/>
            <a:ext cx="658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xmlns="" id="{5626D393-5788-4DDD-A51A-17CAAFDDFC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41783" y="2138379"/>
            <a:ext cx="126797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Litylenchus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crenatae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crenatae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52" name="Line 51">
            <a:extLst>
              <a:ext uri="{FF2B5EF4-FFF2-40B4-BE49-F238E27FC236}">
                <a16:creationId xmlns:a16="http://schemas.microsoft.com/office/drawing/2014/main" xmlns="" id="{66CE3425-0DE8-41A5-8CD8-6B98B69FB04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460549" y="2395718"/>
            <a:ext cx="658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xmlns="" id="{AA2E4DB7-2F35-4AD1-8959-669CC2EDF0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41783" y="2321664"/>
            <a:ext cx="129843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Litylenchus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crenatae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mccannii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54" name="Line 53">
            <a:extLst>
              <a:ext uri="{FF2B5EF4-FFF2-40B4-BE49-F238E27FC236}">
                <a16:creationId xmlns:a16="http://schemas.microsoft.com/office/drawing/2014/main" xmlns="" id="{36A79F9F-5208-4E32-AB6B-75B5639DDD3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24635" y="2305002"/>
            <a:ext cx="33591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5" name="Line 54">
            <a:extLst>
              <a:ext uri="{FF2B5EF4-FFF2-40B4-BE49-F238E27FC236}">
                <a16:creationId xmlns:a16="http://schemas.microsoft.com/office/drawing/2014/main" xmlns="" id="{DBEDEA24-4FC3-4746-8917-FD24A9C6FAB4}"/>
              </a:ext>
            </a:extLst>
          </p:cNvPr>
          <p:cNvSpPr>
            <a:spLocks noChangeShapeType="1"/>
          </p:cNvSpPr>
          <p:nvPr/>
        </p:nvSpPr>
        <p:spPr bwMode="auto">
          <a:xfrm>
            <a:off x="2460549" y="2212433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6" name="Line 55">
            <a:extLst>
              <a:ext uri="{FF2B5EF4-FFF2-40B4-BE49-F238E27FC236}">
                <a16:creationId xmlns:a16="http://schemas.microsoft.com/office/drawing/2014/main" xmlns="" id="{F1B579DF-C310-45D8-82D7-7DA7C151EFD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24635" y="2579004"/>
            <a:ext cx="30737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xmlns="" id="{5360DDB7-FAEA-4FAF-9E0C-DC4DAE74F0B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06654" y="2504950"/>
            <a:ext cx="92012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Litylenchus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coprosma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58" name="Line 57">
            <a:extLst>
              <a:ext uri="{FF2B5EF4-FFF2-40B4-BE49-F238E27FC236}">
                <a16:creationId xmlns:a16="http://schemas.microsoft.com/office/drawing/2014/main" xmlns="" id="{B4822BA8-6DBC-4383-9DF4-B98E8F55568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35820" y="2442003"/>
            <a:ext cx="1888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59" name="Line 58">
            <a:extLst>
              <a:ext uri="{FF2B5EF4-FFF2-40B4-BE49-F238E27FC236}">
                <a16:creationId xmlns:a16="http://schemas.microsoft.com/office/drawing/2014/main" xmlns="" id="{B88C5654-A3BB-4AE3-AC4A-D6CD312D9792}"/>
              </a:ext>
            </a:extLst>
          </p:cNvPr>
          <p:cNvSpPr>
            <a:spLocks noChangeShapeType="1"/>
          </p:cNvSpPr>
          <p:nvPr/>
        </p:nvSpPr>
        <p:spPr bwMode="auto">
          <a:xfrm>
            <a:off x="2124635" y="2305002"/>
            <a:ext cx="0" cy="27400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0" name="Line 59">
            <a:extLst>
              <a:ext uri="{FF2B5EF4-FFF2-40B4-BE49-F238E27FC236}">
                <a16:creationId xmlns:a16="http://schemas.microsoft.com/office/drawing/2014/main" xmlns="" id="{32D76CC4-D871-42A2-9C1F-776B1CFDF8E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35820" y="2762289"/>
            <a:ext cx="9879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xmlns="" id="{9F4AEB5C-4867-41D4-8983-D72C9CF2AA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09267" y="2686384"/>
            <a:ext cx="93455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radicicola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62" name="Line 61">
            <a:extLst>
              <a:ext uri="{FF2B5EF4-FFF2-40B4-BE49-F238E27FC236}">
                <a16:creationId xmlns:a16="http://schemas.microsoft.com/office/drawing/2014/main" xmlns="" id="{CE2F48EC-B663-455A-879B-D46FC79549F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37023" y="2601221"/>
            <a:ext cx="9879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3" name="Line 62">
            <a:extLst>
              <a:ext uri="{FF2B5EF4-FFF2-40B4-BE49-F238E27FC236}">
                <a16:creationId xmlns:a16="http://schemas.microsoft.com/office/drawing/2014/main" xmlns="" id="{2B7B4F21-D0B7-42B2-A5BB-38E9B27FFFA5}"/>
              </a:ext>
            </a:extLst>
          </p:cNvPr>
          <p:cNvSpPr>
            <a:spLocks noChangeShapeType="1"/>
          </p:cNvSpPr>
          <p:nvPr/>
        </p:nvSpPr>
        <p:spPr bwMode="auto">
          <a:xfrm>
            <a:off x="1935820" y="2442003"/>
            <a:ext cx="0" cy="320287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4" name="Line 63">
            <a:extLst>
              <a:ext uri="{FF2B5EF4-FFF2-40B4-BE49-F238E27FC236}">
                <a16:creationId xmlns:a16="http://schemas.microsoft.com/office/drawing/2014/main" xmlns="" id="{AC86ABAD-06B5-4C5B-83CB-99FF8549329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04667" y="2945575"/>
            <a:ext cx="878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xmlns="" id="{A82B343B-1F07-408D-A5AB-E9F1DE5E7B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8096" y="2869669"/>
            <a:ext cx="70532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70G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66" name="Line 65">
            <a:extLst>
              <a:ext uri="{FF2B5EF4-FFF2-40B4-BE49-F238E27FC236}">
                <a16:creationId xmlns:a16="http://schemas.microsoft.com/office/drawing/2014/main" xmlns="" id="{E9808038-3040-4A42-BCE0-427E290FEB5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304667" y="3128860"/>
            <a:ext cx="1756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xmlns="" id="{39FA8E67-B4B5-44FE-A1D0-1B25A3BC6E1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96879" y="3054805"/>
            <a:ext cx="39914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Afrina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68" name="Line 67">
            <a:extLst>
              <a:ext uri="{FF2B5EF4-FFF2-40B4-BE49-F238E27FC236}">
                <a16:creationId xmlns:a16="http://schemas.microsoft.com/office/drawing/2014/main" xmlns="" id="{863D554A-AD06-4CE7-ADF2-8A81D9EAB2F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48993" y="3038144"/>
            <a:ext cx="35567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69" name="Line 68">
            <a:extLst>
              <a:ext uri="{FF2B5EF4-FFF2-40B4-BE49-F238E27FC236}">
                <a16:creationId xmlns:a16="http://schemas.microsoft.com/office/drawing/2014/main" xmlns="" id="{6764F464-74F0-4139-BEE6-9AF4F0ECC5B5}"/>
              </a:ext>
            </a:extLst>
          </p:cNvPr>
          <p:cNvSpPr>
            <a:spLocks noChangeShapeType="1"/>
          </p:cNvSpPr>
          <p:nvPr/>
        </p:nvSpPr>
        <p:spPr bwMode="auto">
          <a:xfrm>
            <a:off x="2304667" y="2945575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0" name="Line 69">
            <a:extLst>
              <a:ext uri="{FF2B5EF4-FFF2-40B4-BE49-F238E27FC236}">
                <a16:creationId xmlns:a16="http://schemas.microsoft.com/office/drawing/2014/main" xmlns="" id="{E992C7B2-CA8A-4816-963E-50842A769DC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48993" y="3312146"/>
            <a:ext cx="22174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xmlns="" id="{135073A9-ADC1-438D-807E-8B6251603C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45389" y="3238091"/>
            <a:ext cx="114775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Ageratum9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72" name="Line 71">
            <a:extLst>
              <a:ext uri="{FF2B5EF4-FFF2-40B4-BE49-F238E27FC236}">
                <a16:creationId xmlns:a16="http://schemas.microsoft.com/office/drawing/2014/main" xmlns="" id="{B53134D8-84A6-498D-9BA9-ABB20569C5B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37023" y="3175145"/>
            <a:ext cx="11197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3" name="Line 72">
            <a:extLst>
              <a:ext uri="{FF2B5EF4-FFF2-40B4-BE49-F238E27FC236}">
                <a16:creationId xmlns:a16="http://schemas.microsoft.com/office/drawing/2014/main" xmlns="" id="{44A094C0-9BD6-4DB0-A891-5007E8A3A1EA}"/>
              </a:ext>
            </a:extLst>
          </p:cNvPr>
          <p:cNvSpPr>
            <a:spLocks noChangeShapeType="1"/>
          </p:cNvSpPr>
          <p:nvPr/>
        </p:nvSpPr>
        <p:spPr bwMode="auto">
          <a:xfrm>
            <a:off x="1948993" y="3038144"/>
            <a:ext cx="0" cy="27400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4" name="Line 73">
            <a:extLst>
              <a:ext uri="{FF2B5EF4-FFF2-40B4-BE49-F238E27FC236}">
                <a16:creationId xmlns:a16="http://schemas.microsoft.com/office/drawing/2014/main" xmlns="" id="{6B4123E6-B511-4DB2-BAC6-4C46FC0245D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672358" y="2445706"/>
            <a:ext cx="16466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5" name="Line 74">
            <a:extLst>
              <a:ext uri="{FF2B5EF4-FFF2-40B4-BE49-F238E27FC236}">
                <a16:creationId xmlns:a16="http://schemas.microsoft.com/office/drawing/2014/main" xmlns="" id="{8B23494D-FD30-43A1-A030-17353A98DE8E}"/>
              </a:ext>
            </a:extLst>
          </p:cNvPr>
          <p:cNvSpPr>
            <a:spLocks noChangeShapeType="1"/>
          </p:cNvSpPr>
          <p:nvPr/>
        </p:nvSpPr>
        <p:spPr bwMode="auto">
          <a:xfrm>
            <a:off x="1837023" y="1716267"/>
            <a:ext cx="0" cy="1458878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6" name="Line 75">
            <a:extLst>
              <a:ext uri="{FF2B5EF4-FFF2-40B4-BE49-F238E27FC236}">
                <a16:creationId xmlns:a16="http://schemas.microsoft.com/office/drawing/2014/main" xmlns="" id="{5B8B082C-93DB-44D1-8A7E-FC55B4176C1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672358" y="3495431"/>
            <a:ext cx="54887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xmlns="" id="{2E406F64-CC31-4D0A-8982-6E3B265033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95885" y="3421376"/>
            <a:ext cx="94256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askenasyi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78" name="Line 77">
            <a:extLst>
              <a:ext uri="{FF2B5EF4-FFF2-40B4-BE49-F238E27FC236}">
                <a16:creationId xmlns:a16="http://schemas.microsoft.com/office/drawing/2014/main" xmlns="" id="{2C64A5C9-FBD3-426B-BB7E-96F5D6423B8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84538" y="2971494"/>
            <a:ext cx="8782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79" name="Line 78">
            <a:extLst>
              <a:ext uri="{FF2B5EF4-FFF2-40B4-BE49-F238E27FC236}">
                <a16:creationId xmlns:a16="http://schemas.microsoft.com/office/drawing/2014/main" xmlns="" id="{D36C55C4-9573-4D7B-ABE3-EB80FC66B275}"/>
              </a:ext>
            </a:extLst>
          </p:cNvPr>
          <p:cNvSpPr>
            <a:spLocks noChangeShapeType="1"/>
          </p:cNvSpPr>
          <p:nvPr/>
        </p:nvSpPr>
        <p:spPr bwMode="auto">
          <a:xfrm>
            <a:off x="1672358" y="2445706"/>
            <a:ext cx="0" cy="104972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0" name="Line 79">
            <a:extLst>
              <a:ext uri="{FF2B5EF4-FFF2-40B4-BE49-F238E27FC236}">
                <a16:creationId xmlns:a16="http://schemas.microsoft.com/office/drawing/2014/main" xmlns="" id="{27D27B8C-10B3-472B-BE21-454AA85108D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19042" y="3678717"/>
            <a:ext cx="11636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xmlns="" id="{D44DDC79-4435-4484-9E2F-952807D058F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12248" y="3602810"/>
            <a:ext cx="72776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australis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82" name="Line 81">
            <a:extLst>
              <a:ext uri="{FF2B5EF4-FFF2-40B4-BE49-F238E27FC236}">
                <a16:creationId xmlns:a16="http://schemas.microsoft.com/office/drawing/2014/main" xmlns="" id="{C32D071F-BA3F-41C7-AD96-FF5AE4F02D9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19042" y="3862002"/>
            <a:ext cx="7025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xmlns="" id="{BFB6407D-FA4D-4AE6-8879-F1636F4DC7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3946" y="3786096"/>
            <a:ext cx="66845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woodii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84" name="Line 83">
            <a:extLst>
              <a:ext uri="{FF2B5EF4-FFF2-40B4-BE49-F238E27FC236}">
                <a16:creationId xmlns:a16="http://schemas.microsoft.com/office/drawing/2014/main" xmlns="" id="{9C0B1737-7C16-4677-A665-81DD417328E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672358" y="3769434"/>
            <a:ext cx="54668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5" name="Line 84">
            <a:extLst>
              <a:ext uri="{FF2B5EF4-FFF2-40B4-BE49-F238E27FC236}">
                <a16:creationId xmlns:a16="http://schemas.microsoft.com/office/drawing/2014/main" xmlns="" id="{0C446F01-9502-4F41-AC8C-D6DB4744F4D8}"/>
              </a:ext>
            </a:extLst>
          </p:cNvPr>
          <p:cNvSpPr>
            <a:spLocks noChangeShapeType="1"/>
          </p:cNvSpPr>
          <p:nvPr/>
        </p:nvSpPr>
        <p:spPr bwMode="auto">
          <a:xfrm>
            <a:off x="2219042" y="3678717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6" name="Line 85">
            <a:extLst>
              <a:ext uri="{FF2B5EF4-FFF2-40B4-BE49-F238E27FC236}">
                <a16:creationId xmlns:a16="http://schemas.microsoft.com/office/drawing/2014/main" xmlns="" id="{8E38C133-A8C9-43CD-8F9D-4E00CA24CBC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672358" y="4045288"/>
            <a:ext cx="54887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xmlns="" id="{4497C905-4209-4A7C-BC21-8170D38591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95885" y="3971233"/>
            <a:ext cx="891270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microlaenae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88" name="Line 87">
            <a:extLst>
              <a:ext uri="{FF2B5EF4-FFF2-40B4-BE49-F238E27FC236}">
                <a16:creationId xmlns:a16="http://schemas.microsoft.com/office/drawing/2014/main" xmlns="" id="{F82CBDCB-36D1-4953-9C9C-15B5C9F2F8E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84538" y="3908287"/>
            <a:ext cx="8782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89" name="Line 88">
            <a:extLst>
              <a:ext uri="{FF2B5EF4-FFF2-40B4-BE49-F238E27FC236}">
                <a16:creationId xmlns:a16="http://schemas.microsoft.com/office/drawing/2014/main" xmlns="" id="{CF2A85A9-BAF0-442C-8942-AD0A36F6106E}"/>
              </a:ext>
            </a:extLst>
          </p:cNvPr>
          <p:cNvSpPr>
            <a:spLocks noChangeShapeType="1"/>
          </p:cNvSpPr>
          <p:nvPr/>
        </p:nvSpPr>
        <p:spPr bwMode="auto">
          <a:xfrm>
            <a:off x="1672358" y="3769434"/>
            <a:ext cx="0" cy="27585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0" name="Line 89">
            <a:extLst>
              <a:ext uri="{FF2B5EF4-FFF2-40B4-BE49-F238E27FC236}">
                <a16:creationId xmlns:a16="http://schemas.microsoft.com/office/drawing/2014/main" xmlns="" id="{7366E911-5053-479D-B990-FFE05990F5B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584538" y="4228573"/>
            <a:ext cx="38421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xmlns="" id="{4E9CC395-A06E-4729-9470-8DAA2B609C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43401" y="4154518"/>
            <a:ext cx="100187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Subanguina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danthoniae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92" name="Line 91">
            <a:extLst>
              <a:ext uri="{FF2B5EF4-FFF2-40B4-BE49-F238E27FC236}">
                <a16:creationId xmlns:a16="http://schemas.microsoft.com/office/drawing/2014/main" xmlns="" id="{3ACCEC0C-8033-468F-AED5-AA798D1F574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83544" y="3599108"/>
            <a:ext cx="10099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3" name="Line 92">
            <a:extLst>
              <a:ext uri="{FF2B5EF4-FFF2-40B4-BE49-F238E27FC236}">
                <a16:creationId xmlns:a16="http://schemas.microsoft.com/office/drawing/2014/main" xmlns="" id="{46BF25CE-09FE-4D76-B8B3-7DC88258D452}"/>
              </a:ext>
            </a:extLst>
          </p:cNvPr>
          <p:cNvSpPr>
            <a:spLocks noChangeShapeType="1"/>
          </p:cNvSpPr>
          <p:nvPr/>
        </p:nvSpPr>
        <p:spPr bwMode="auto">
          <a:xfrm>
            <a:off x="1584538" y="2971494"/>
            <a:ext cx="0" cy="125708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4" name="Line 93">
            <a:extLst>
              <a:ext uri="{FF2B5EF4-FFF2-40B4-BE49-F238E27FC236}">
                <a16:creationId xmlns:a16="http://schemas.microsoft.com/office/drawing/2014/main" xmlns="" id="{2D303509-7910-499A-BBFB-6E63D0D4BE1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16061" y="4411859"/>
            <a:ext cx="15368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xmlns="" id="{64B1F549-CB8F-4CC7-9A5E-361B6150FE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44395" y="4337804"/>
            <a:ext cx="64120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TF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96" name="Line 95">
            <a:extLst>
              <a:ext uri="{FF2B5EF4-FFF2-40B4-BE49-F238E27FC236}">
                <a16:creationId xmlns:a16="http://schemas.microsoft.com/office/drawing/2014/main" xmlns="" id="{836C5773-B1B6-4C9B-8CD6-4598FAC149C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16061" y="4595144"/>
            <a:ext cx="11416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xmlns="" id="{343B8DD5-538E-49F9-87A9-ED91DF3823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04876" y="4521089"/>
            <a:ext cx="70692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agrostis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98" name="Line 97">
            <a:extLst>
              <a:ext uri="{FF2B5EF4-FFF2-40B4-BE49-F238E27FC236}">
                <a16:creationId xmlns:a16="http://schemas.microsoft.com/office/drawing/2014/main" xmlns="" id="{C9ECCEF3-02D6-4A65-9026-5DCCDE820D0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78737" y="4502575"/>
            <a:ext cx="3732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99" name="Line 98">
            <a:extLst>
              <a:ext uri="{FF2B5EF4-FFF2-40B4-BE49-F238E27FC236}">
                <a16:creationId xmlns:a16="http://schemas.microsoft.com/office/drawing/2014/main" xmlns="" id="{31175680-1F56-49C3-9A63-26D2709413BE}"/>
              </a:ext>
            </a:extLst>
          </p:cNvPr>
          <p:cNvSpPr>
            <a:spLocks noChangeShapeType="1"/>
          </p:cNvSpPr>
          <p:nvPr/>
        </p:nvSpPr>
        <p:spPr bwMode="auto">
          <a:xfrm>
            <a:off x="1916061" y="4411859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0" name="Line 99">
            <a:extLst>
              <a:ext uri="{FF2B5EF4-FFF2-40B4-BE49-F238E27FC236}">
                <a16:creationId xmlns:a16="http://schemas.microsoft.com/office/drawing/2014/main" xmlns="" id="{1FFB0512-BDAD-4F6B-ACDA-0383745AC0A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46799" y="4778430"/>
            <a:ext cx="320545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xmlns="" id="{80CE7C87-A69A-45EB-818E-5B09083C44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41991" y="4702523"/>
            <a:ext cx="78066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phalaridis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02" name="Line 101">
            <a:extLst>
              <a:ext uri="{FF2B5EF4-FFF2-40B4-BE49-F238E27FC236}">
                <a16:creationId xmlns:a16="http://schemas.microsoft.com/office/drawing/2014/main" xmlns="" id="{69120213-B091-4FB8-A7EE-1BB23294712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46799" y="4961715"/>
            <a:ext cx="23931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xmlns="" id="{932C1C83-829D-48E3-BE7B-8A3EC0E5BD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60757" y="4887660"/>
            <a:ext cx="63318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obesa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04" name="Line 103">
            <a:extLst>
              <a:ext uri="{FF2B5EF4-FFF2-40B4-BE49-F238E27FC236}">
                <a16:creationId xmlns:a16="http://schemas.microsoft.com/office/drawing/2014/main" xmlns="" id="{C8975F12-1699-417E-811C-6E1A19454BE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78737" y="4870998"/>
            <a:ext cx="6806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5" name="Line 104">
            <a:extLst>
              <a:ext uri="{FF2B5EF4-FFF2-40B4-BE49-F238E27FC236}">
                <a16:creationId xmlns:a16="http://schemas.microsoft.com/office/drawing/2014/main" xmlns="" id="{7B24E16C-3379-435D-A210-48213348F362}"/>
              </a:ext>
            </a:extLst>
          </p:cNvPr>
          <p:cNvSpPr>
            <a:spLocks noChangeShapeType="1"/>
          </p:cNvSpPr>
          <p:nvPr/>
        </p:nvSpPr>
        <p:spPr bwMode="auto">
          <a:xfrm>
            <a:off x="1946799" y="4778430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6" name="Line 105">
            <a:extLst>
              <a:ext uri="{FF2B5EF4-FFF2-40B4-BE49-F238E27FC236}">
                <a16:creationId xmlns:a16="http://schemas.microsoft.com/office/drawing/2014/main" xmlns="" id="{A72EE8E1-B235-41AD-B82D-95246F3FBEB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38016" y="5145001"/>
            <a:ext cx="14051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xmlns="" id="{777F7025-43CB-438A-AEE9-7AF7A68149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53177" y="5070946"/>
            <a:ext cx="64761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HL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08" name="Line 107">
            <a:extLst>
              <a:ext uri="{FF2B5EF4-FFF2-40B4-BE49-F238E27FC236}">
                <a16:creationId xmlns:a16="http://schemas.microsoft.com/office/drawing/2014/main" xmlns="" id="{8B4578A9-2359-4B58-8A66-0D632A668FC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938016" y="5328286"/>
            <a:ext cx="16685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xmlns="" id="{A648803E-3959-4D66-94C8-88ABF5D06C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79523" y="5254231"/>
            <a:ext cx="68448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funesta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0" name="Line 109">
            <a:extLst>
              <a:ext uri="{FF2B5EF4-FFF2-40B4-BE49-F238E27FC236}">
                <a16:creationId xmlns:a16="http://schemas.microsoft.com/office/drawing/2014/main" xmlns="" id="{7AC68B18-7728-42D8-957A-211A7BA9C48D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78737" y="5237569"/>
            <a:ext cx="5928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1" name="Line 110">
            <a:extLst>
              <a:ext uri="{FF2B5EF4-FFF2-40B4-BE49-F238E27FC236}">
                <a16:creationId xmlns:a16="http://schemas.microsoft.com/office/drawing/2014/main" xmlns="" id="{FB26F221-6F4F-4D47-887B-1139380DB25E}"/>
              </a:ext>
            </a:extLst>
          </p:cNvPr>
          <p:cNvSpPr>
            <a:spLocks noChangeShapeType="1"/>
          </p:cNvSpPr>
          <p:nvPr/>
        </p:nvSpPr>
        <p:spPr bwMode="auto">
          <a:xfrm>
            <a:off x="1938016" y="5145001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2" name="Line 111">
            <a:extLst>
              <a:ext uri="{FF2B5EF4-FFF2-40B4-BE49-F238E27FC236}">
                <a16:creationId xmlns:a16="http://schemas.microsoft.com/office/drawing/2014/main" xmlns="" id="{0FDB52D9-090F-4E2A-BD0A-98485A5182C7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19459" y="4869146"/>
            <a:ext cx="5928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3" name="Line 112">
            <a:extLst>
              <a:ext uri="{FF2B5EF4-FFF2-40B4-BE49-F238E27FC236}">
                <a16:creationId xmlns:a16="http://schemas.microsoft.com/office/drawing/2014/main" xmlns="" id="{BB0523DB-D353-4EC4-BAD5-FF1D56D8E789}"/>
              </a:ext>
            </a:extLst>
          </p:cNvPr>
          <p:cNvSpPr>
            <a:spLocks noChangeShapeType="1"/>
          </p:cNvSpPr>
          <p:nvPr/>
        </p:nvSpPr>
        <p:spPr bwMode="auto">
          <a:xfrm>
            <a:off x="1878737" y="4502575"/>
            <a:ext cx="0" cy="73499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4" name="Line 113">
            <a:extLst>
              <a:ext uri="{FF2B5EF4-FFF2-40B4-BE49-F238E27FC236}">
                <a16:creationId xmlns:a16="http://schemas.microsoft.com/office/drawing/2014/main" xmlns="" id="{9895A88F-A678-406C-B522-8F3C7546074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83914" y="5511572"/>
            <a:ext cx="2634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xmlns="" id="{CFFB5805-19F3-49A1-A5D1-7478CF2C28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84908" y="5437517"/>
            <a:ext cx="64120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AL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6" name="Line 115">
            <a:extLst>
              <a:ext uri="{FF2B5EF4-FFF2-40B4-BE49-F238E27FC236}">
                <a16:creationId xmlns:a16="http://schemas.microsoft.com/office/drawing/2014/main" xmlns="" id="{820136B2-FF9B-4924-BCF8-159B5D7E7BD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83914" y="5694857"/>
            <a:ext cx="3512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xmlns="" id="{38D6FDED-AAF1-4E56-B43E-C189F99BB8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93690" y="5618951"/>
            <a:ext cx="65723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CP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18" name="Line 117">
            <a:extLst>
              <a:ext uri="{FF2B5EF4-FFF2-40B4-BE49-F238E27FC236}">
                <a16:creationId xmlns:a16="http://schemas.microsoft.com/office/drawing/2014/main" xmlns="" id="{6D341796-10F0-4ADA-A45F-AE0BD69DCAE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64154" y="5602288"/>
            <a:ext cx="19760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19" name="Line 118">
            <a:extLst>
              <a:ext uri="{FF2B5EF4-FFF2-40B4-BE49-F238E27FC236}">
                <a16:creationId xmlns:a16="http://schemas.microsoft.com/office/drawing/2014/main" xmlns="" id="{B26E49A0-5B0C-4462-949E-44AF19FDB444}"/>
              </a:ext>
            </a:extLst>
          </p:cNvPr>
          <p:cNvSpPr>
            <a:spLocks noChangeShapeType="1"/>
          </p:cNvSpPr>
          <p:nvPr/>
        </p:nvSpPr>
        <p:spPr bwMode="auto">
          <a:xfrm>
            <a:off x="2183914" y="5511572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0" name="Line 119">
            <a:extLst>
              <a:ext uri="{FF2B5EF4-FFF2-40B4-BE49-F238E27FC236}">
                <a16:creationId xmlns:a16="http://schemas.microsoft.com/office/drawing/2014/main" xmlns="" id="{6FE50770-78E0-40A4-9BBB-8B8734CB741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164154" y="5878143"/>
            <a:ext cx="9879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xmlns="" id="{61C77DF7-C589-4679-BCA9-4E8FF71450E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37600" y="5804088"/>
            <a:ext cx="650819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PS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22" name="Line 121">
            <a:extLst>
              <a:ext uri="{FF2B5EF4-FFF2-40B4-BE49-F238E27FC236}">
                <a16:creationId xmlns:a16="http://schemas.microsoft.com/office/drawing/2014/main" xmlns="" id="{D906E0FA-5538-4E4F-9926-5CE64EE066A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819459" y="5741141"/>
            <a:ext cx="34469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3" name="Line 122">
            <a:extLst>
              <a:ext uri="{FF2B5EF4-FFF2-40B4-BE49-F238E27FC236}">
                <a16:creationId xmlns:a16="http://schemas.microsoft.com/office/drawing/2014/main" xmlns="" id="{D821348C-FD1F-4578-99FA-9E6BBF47864D}"/>
              </a:ext>
            </a:extLst>
          </p:cNvPr>
          <p:cNvSpPr>
            <a:spLocks noChangeShapeType="1"/>
          </p:cNvSpPr>
          <p:nvPr/>
        </p:nvSpPr>
        <p:spPr bwMode="auto">
          <a:xfrm>
            <a:off x="2164154" y="5602288"/>
            <a:ext cx="0" cy="27585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4" name="Line 123">
            <a:extLst>
              <a:ext uri="{FF2B5EF4-FFF2-40B4-BE49-F238E27FC236}">
                <a16:creationId xmlns:a16="http://schemas.microsoft.com/office/drawing/2014/main" xmlns="" id="{DD85BE43-FA24-4CBE-8968-32A50294994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740420" y="5306069"/>
            <a:ext cx="7903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5" name="Line 124">
            <a:extLst>
              <a:ext uri="{FF2B5EF4-FFF2-40B4-BE49-F238E27FC236}">
                <a16:creationId xmlns:a16="http://schemas.microsoft.com/office/drawing/2014/main" xmlns="" id="{4108E1F3-5CFB-407A-8892-580A7EC88EBF}"/>
              </a:ext>
            </a:extLst>
          </p:cNvPr>
          <p:cNvSpPr>
            <a:spLocks noChangeShapeType="1"/>
          </p:cNvSpPr>
          <p:nvPr/>
        </p:nvSpPr>
        <p:spPr bwMode="auto">
          <a:xfrm>
            <a:off x="1819459" y="4869146"/>
            <a:ext cx="0" cy="871995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6" name="Line 125">
            <a:extLst>
              <a:ext uri="{FF2B5EF4-FFF2-40B4-BE49-F238E27FC236}">
                <a16:creationId xmlns:a16="http://schemas.microsoft.com/office/drawing/2014/main" xmlns="" id="{0FAFFA6F-19AC-40EC-A5B0-1108BE310DB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740420" y="6061427"/>
            <a:ext cx="23711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7" name="Rectangle 126">
            <a:extLst>
              <a:ext uri="{FF2B5EF4-FFF2-40B4-BE49-F238E27FC236}">
                <a16:creationId xmlns:a16="http://schemas.microsoft.com/office/drawing/2014/main" xmlns="" id="{CFF1E551-4BDF-4F38-B132-2F48EB5332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52183" y="5987373"/>
            <a:ext cx="718145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Anguina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effectLst/>
                <a:latin typeface="Arial Narrow" panose="020B0606020202030204" pitchFamily="34" charset="0"/>
              </a:rPr>
              <a:t>agropyri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28" name="Line 127">
            <a:extLst>
              <a:ext uri="{FF2B5EF4-FFF2-40B4-BE49-F238E27FC236}">
                <a16:creationId xmlns:a16="http://schemas.microsoft.com/office/drawing/2014/main" xmlns="" id="{09B1B7E2-1433-46DC-AE01-0381E334FCC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483544" y="5683748"/>
            <a:ext cx="25687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29" name="Line 128">
            <a:extLst>
              <a:ext uri="{FF2B5EF4-FFF2-40B4-BE49-F238E27FC236}">
                <a16:creationId xmlns:a16="http://schemas.microsoft.com/office/drawing/2014/main" xmlns="" id="{FFDB20D3-DEC2-4E68-893C-FEDF9198D919}"/>
              </a:ext>
            </a:extLst>
          </p:cNvPr>
          <p:cNvSpPr>
            <a:spLocks noChangeShapeType="1"/>
          </p:cNvSpPr>
          <p:nvPr/>
        </p:nvSpPr>
        <p:spPr bwMode="auto">
          <a:xfrm>
            <a:off x="1740420" y="5306069"/>
            <a:ext cx="0" cy="755358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0" name="Line 129">
            <a:extLst>
              <a:ext uri="{FF2B5EF4-FFF2-40B4-BE49-F238E27FC236}">
                <a16:creationId xmlns:a16="http://schemas.microsoft.com/office/drawing/2014/main" xmlns="" id="{9191D545-8C78-46F2-B36E-6613C433895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42662" y="4641429"/>
            <a:ext cx="84088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1" name="Line 130">
            <a:extLst>
              <a:ext uri="{FF2B5EF4-FFF2-40B4-BE49-F238E27FC236}">
                <a16:creationId xmlns:a16="http://schemas.microsoft.com/office/drawing/2014/main" xmlns="" id="{7A2B27B5-A4A6-4DFA-B276-20488426E2E5}"/>
              </a:ext>
            </a:extLst>
          </p:cNvPr>
          <p:cNvSpPr>
            <a:spLocks noChangeShapeType="1"/>
          </p:cNvSpPr>
          <p:nvPr/>
        </p:nvSpPr>
        <p:spPr bwMode="auto">
          <a:xfrm>
            <a:off x="1483544" y="3599108"/>
            <a:ext cx="0" cy="2084641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2" name="Line 131">
            <a:extLst>
              <a:ext uri="{FF2B5EF4-FFF2-40B4-BE49-F238E27FC236}">
                <a16:creationId xmlns:a16="http://schemas.microsoft.com/office/drawing/2014/main" xmlns="" id="{ADB121AC-61ED-40ED-BA5E-B7FFF5BD3C2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065279" y="6244714"/>
            <a:ext cx="9879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3" name="Rectangle 132">
            <a:extLst>
              <a:ext uri="{FF2B5EF4-FFF2-40B4-BE49-F238E27FC236}">
                <a16:creationId xmlns:a16="http://schemas.microsoft.com/office/drawing/2014/main" xmlns="" id="{5B856FF8-F1A7-464B-BB68-05672C6F3C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38726" y="6170659"/>
            <a:ext cx="207428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914400"/>
            <a:r>
              <a:rPr lang="en-US" altLang="ja-JP" sz="900" i="1" dirty="0" err="1">
                <a:latin typeface="Arial Narrow" panose="020B0606020202030204" pitchFamily="34" charset="0"/>
              </a:rPr>
              <a:t>Neomisticius</a:t>
            </a:r>
            <a:r>
              <a:rPr lang="en-US" altLang="ja-JP" sz="900" dirty="0">
                <a:latin typeface="Arial Narrow" panose="020B0606020202030204" pitchFamily="34" charset="0"/>
              </a:rPr>
              <a:t> sp. ex. dead 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Quercus variabilis 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bark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34" name="Line 133">
            <a:extLst>
              <a:ext uri="{FF2B5EF4-FFF2-40B4-BE49-F238E27FC236}">
                <a16:creationId xmlns:a16="http://schemas.microsoft.com/office/drawing/2014/main" xmlns="" id="{2703A99C-8A13-4848-B014-5DF25E2ADB8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4065279" y="6427998"/>
            <a:ext cx="6147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5" name="Rectangle 134">
            <a:extLst>
              <a:ext uri="{FF2B5EF4-FFF2-40B4-BE49-F238E27FC236}">
                <a16:creationId xmlns:a16="http://schemas.microsoft.com/office/drawing/2014/main" xmlns="" id="{8D413D3F-4328-43BF-8A8A-31196A60BC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01401" y="6353944"/>
            <a:ext cx="2000548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914400"/>
            <a:r>
              <a:rPr lang="en-US" altLang="ja-JP" sz="900" i="1" dirty="0" err="1">
                <a:latin typeface="Arial Narrow" panose="020B0606020202030204" pitchFamily="34" charset="0"/>
              </a:rPr>
              <a:t>Neomisticius</a:t>
            </a:r>
            <a:r>
              <a:rPr lang="en-US" altLang="ja-JP" sz="900" dirty="0">
                <a:latin typeface="Arial Narrow" panose="020B0606020202030204" pitchFamily="34" charset="0"/>
              </a:rPr>
              <a:t> sp. ex. dead 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Quercus serrata 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bark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36" name="Line 135">
            <a:extLst>
              <a:ext uri="{FF2B5EF4-FFF2-40B4-BE49-F238E27FC236}">
                <a16:creationId xmlns:a16="http://schemas.microsoft.com/office/drawing/2014/main" xmlns="" id="{D56624BD-491D-440C-9830-D5A642A6C6D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825969" y="6337282"/>
            <a:ext cx="23931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7" name="Line 136">
            <a:extLst>
              <a:ext uri="{FF2B5EF4-FFF2-40B4-BE49-F238E27FC236}">
                <a16:creationId xmlns:a16="http://schemas.microsoft.com/office/drawing/2014/main" xmlns="" id="{94F48F46-734B-41C6-B459-ED336977B181}"/>
              </a:ext>
            </a:extLst>
          </p:cNvPr>
          <p:cNvSpPr>
            <a:spLocks noChangeShapeType="1"/>
          </p:cNvSpPr>
          <p:nvPr/>
        </p:nvSpPr>
        <p:spPr bwMode="auto">
          <a:xfrm>
            <a:off x="4065279" y="6244714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8" name="Line 137">
            <a:extLst>
              <a:ext uri="{FF2B5EF4-FFF2-40B4-BE49-F238E27FC236}">
                <a16:creationId xmlns:a16="http://schemas.microsoft.com/office/drawing/2014/main" xmlns="" id="{9F66039A-8531-4E45-B7C0-CF67E742751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825969" y="6611284"/>
            <a:ext cx="42812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xmlns="" id="{AAF7009A-2E91-4781-B053-B44EBCD23B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28741" y="6537230"/>
            <a:ext cx="126797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Neomisticius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rhizomorphoides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40" name="Line 139">
            <a:extLst>
              <a:ext uri="{FF2B5EF4-FFF2-40B4-BE49-F238E27FC236}">
                <a16:creationId xmlns:a16="http://schemas.microsoft.com/office/drawing/2014/main" xmlns="" id="{E8CA7AE5-6CB0-43E5-8F1D-0857D034310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552732" y="6474283"/>
            <a:ext cx="127323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1" name="Line 140">
            <a:extLst>
              <a:ext uri="{FF2B5EF4-FFF2-40B4-BE49-F238E27FC236}">
                <a16:creationId xmlns:a16="http://schemas.microsoft.com/office/drawing/2014/main" xmlns="" id="{2EFD1466-F23E-400B-8D7D-3B07B7A88D98}"/>
              </a:ext>
            </a:extLst>
          </p:cNvPr>
          <p:cNvSpPr>
            <a:spLocks noChangeShapeType="1"/>
          </p:cNvSpPr>
          <p:nvPr/>
        </p:nvSpPr>
        <p:spPr bwMode="auto">
          <a:xfrm>
            <a:off x="3825969" y="6337282"/>
            <a:ext cx="0" cy="274003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2" name="Line 141">
            <a:extLst>
              <a:ext uri="{FF2B5EF4-FFF2-40B4-BE49-F238E27FC236}">
                <a16:creationId xmlns:a16="http://schemas.microsoft.com/office/drawing/2014/main" xmlns="" id="{9BF761D6-6D5A-4DC2-9820-93C0CC0CFE2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097249" y="6794569"/>
            <a:ext cx="139415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3" name="Rectangle 142">
            <a:extLst>
              <a:ext uri="{FF2B5EF4-FFF2-40B4-BE49-F238E27FC236}">
                <a16:creationId xmlns:a16="http://schemas.microsoft.com/office/drawing/2014/main" xmlns="" id="{6C01CC68-45D2-46DA-9E34-50B624D432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66048" y="6720515"/>
            <a:ext cx="136736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Neoditylen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xiphydriae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n. sp.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rgbClr val="FF0000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44" name="Line 143">
            <a:extLst>
              <a:ext uri="{FF2B5EF4-FFF2-40B4-BE49-F238E27FC236}">
                <a16:creationId xmlns:a16="http://schemas.microsoft.com/office/drawing/2014/main" xmlns="" id="{1872B707-5742-4468-ACDD-BA7FAE0610F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390893" y="6977855"/>
            <a:ext cx="150557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5" name="Rectangle 144">
            <a:extLst>
              <a:ext uri="{FF2B5EF4-FFF2-40B4-BE49-F238E27FC236}">
                <a16:creationId xmlns:a16="http://schemas.microsoft.com/office/drawing/2014/main" xmlns="" id="{B615C919-77B6-4F5B-A70E-98AF4278D0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958436" y="6903801"/>
            <a:ext cx="175208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Sychnotyle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nchus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hibisci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Arial Narrow" panose="020B0606020202030204" pitchFamily="34" charset="0"/>
              </a:rPr>
              <a:t>n. sp.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rgbClr val="FF0000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46" name="Line 145">
            <a:extLst>
              <a:ext uri="{FF2B5EF4-FFF2-40B4-BE49-F238E27FC236}">
                <a16:creationId xmlns:a16="http://schemas.microsoft.com/office/drawing/2014/main" xmlns="" id="{CD25CFB7-333D-4070-8FEA-8D929F8611C2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56366" y="6887138"/>
            <a:ext cx="84088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7" name="Line 146">
            <a:extLst>
              <a:ext uri="{FF2B5EF4-FFF2-40B4-BE49-F238E27FC236}">
                <a16:creationId xmlns:a16="http://schemas.microsoft.com/office/drawing/2014/main" xmlns="" id="{817E1A0C-B733-41E4-8651-5CAA22BBF659}"/>
              </a:ext>
            </a:extLst>
          </p:cNvPr>
          <p:cNvSpPr>
            <a:spLocks noChangeShapeType="1"/>
          </p:cNvSpPr>
          <p:nvPr/>
        </p:nvSpPr>
        <p:spPr bwMode="auto">
          <a:xfrm>
            <a:off x="3097249" y="6794569"/>
            <a:ext cx="0" cy="18328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8" name="Line 147">
            <a:extLst>
              <a:ext uri="{FF2B5EF4-FFF2-40B4-BE49-F238E27FC236}">
                <a16:creationId xmlns:a16="http://schemas.microsoft.com/office/drawing/2014/main" xmlns="" id="{9717D8FA-B35B-4119-ACDD-581285476993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30228" y="6679785"/>
            <a:ext cx="22613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49" name="Line 148">
            <a:extLst>
              <a:ext uri="{FF2B5EF4-FFF2-40B4-BE49-F238E27FC236}">
                <a16:creationId xmlns:a16="http://schemas.microsoft.com/office/drawing/2014/main" xmlns="" id="{C88EBA4F-B6DD-4ABC-93F4-8D5A5D840800}"/>
              </a:ext>
            </a:extLst>
          </p:cNvPr>
          <p:cNvSpPr>
            <a:spLocks noChangeShapeType="1"/>
          </p:cNvSpPr>
          <p:nvPr/>
        </p:nvSpPr>
        <p:spPr bwMode="auto">
          <a:xfrm>
            <a:off x="2256366" y="6474283"/>
            <a:ext cx="0" cy="41285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0" name="Line 149">
            <a:extLst>
              <a:ext uri="{FF2B5EF4-FFF2-40B4-BE49-F238E27FC236}">
                <a16:creationId xmlns:a16="http://schemas.microsoft.com/office/drawing/2014/main" xmlns="" id="{A85D7289-43AA-4665-A7EF-23DC2887DF9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30228" y="7161140"/>
            <a:ext cx="316154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1" name="Rectangle 150">
            <a:extLst>
              <a:ext uri="{FF2B5EF4-FFF2-40B4-BE49-F238E27FC236}">
                <a16:creationId xmlns:a16="http://schemas.microsoft.com/office/drawing/2014/main" xmlns="" id="{460CFB72-ACFD-4492-A212-4E15853921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66418" y="7087086"/>
            <a:ext cx="96661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phyllobius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52" name="Line 151">
            <a:extLst>
              <a:ext uri="{FF2B5EF4-FFF2-40B4-BE49-F238E27FC236}">
                <a16:creationId xmlns:a16="http://schemas.microsoft.com/office/drawing/2014/main" xmlns="" id="{2146A999-89A2-42C7-883A-F722B9C9BCE4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13704" y="6920462"/>
            <a:ext cx="101652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3" name="Line 152">
            <a:extLst>
              <a:ext uri="{FF2B5EF4-FFF2-40B4-BE49-F238E27FC236}">
                <a16:creationId xmlns:a16="http://schemas.microsoft.com/office/drawing/2014/main" xmlns="" id="{6C9E417B-3BB4-4DDD-A46C-1A6E29036D2D}"/>
              </a:ext>
            </a:extLst>
          </p:cNvPr>
          <p:cNvSpPr>
            <a:spLocks noChangeShapeType="1"/>
          </p:cNvSpPr>
          <p:nvPr/>
        </p:nvSpPr>
        <p:spPr bwMode="auto">
          <a:xfrm>
            <a:off x="2030228" y="6679785"/>
            <a:ext cx="0" cy="48135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4" name="Line 153">
            <a:extLst>
              <a:ext uri="{FF2B5EF4-FFF2-40B4-BE49-F238E27FC236}">
                <a16:creationId xmlns:a16="http://schemas.microsoft.com/office/drawing/2014/main" xmlns="" id="{8EA4B1D7-D48A-4E64-819E-127E6189D3D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1013704" y="7344426"/>
            <a:ext cx="164883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xmlns="" id="{B562ED4C-C251-4B85-9531-5F6F7A6F25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37184" y="7270372"/>
            <a:ext cx="87363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persicus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56" name="Line 155">
            <a:extLst>
              <a:ext uri="{FF2B5EF4-FFF2-40B4-BE49-F238E27FC236}">
                <a16:creationId xmlns:a16="http://schemas.microsoft.com/office/drawing/2014/main" xmlns="" id="{83A4315F-71D2-4F04-A470-C1A333F384C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42662" y="7133370"/>
            <a:ext cx="37104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7" name="Line 156">
            <a:extLst>
              <a:ext uri="{FF2B5EF4-FFF2-40B4-BE49-F238E27FC236}">
                <a16:creationId xmlns:a16="http://schemas.microsoft.com/office/drawing/2014/main" xmlns="" id="{770D16BD-12A2-470E-AA70-7AED6AFD4997}"/>
              </a:ext>
            </a:extLst>
          </p:cNvPr>
          <p:cNvSpPr>
            <a:spLocks noChangeShapeType="1"/>
          </p:cNvSpPr>
          <p:nvPr/>
        </p:nvSpPr>
        <p:spPr bwMode="auto">
          <a:xfrm>
            <a:off x="1013704" y="6920462"/>
            <a:ext cx="0" cy="423964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8" name="Line 157">
            <a:extLst>
              <a:ext uri="{FF2B5EF4-FFF2-40B4-BE49-F238E27FC236}">
                <a16:creationId xmlns:a16="http://schemas.microsoft.com/office/drawing/2014/main" xmlns="" id="{47D3A446-62A8-47E3-92DB-C571D5A8BFA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5241" y="5887399"/>
            <a:ext cx="577421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59" name="Line 158">
            <a:extLst>
              <a:ext uri="{FF2B5EF4-FFF2-40B4-BE49-F238E27FC236}">
                <a16:creationId xmlns:a16="http://schemas.microsoft.com/office/drawing/2014/main" xmlns="" id="{95F12A7E-ACE9-434D-A1D3-28EDF50EF54C}"/>
              </a:ext>
            </a:extLst>
          </p:cNvPr>
          <p:cNvSpPr>
            <a:spLocks noChangeShapeType="1"/>
          </p:cNvSpPr>
          <p:nvPr/>
        </p:nvSpPr>
        <p:spPr bwMode="auto">
          <a:xfrm>
            <a:off x="642662" y="4641429"/>
            <a:ext cx="0" cy="2491942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0" name="Line 159">
            <a:extLst>
              <a:ext uri="{FF2B5EF4-FFF2-40B4-BE49-F238E27FC236}">
                <a16:creationId xmlns:a16="http://schemas.microsoft.com/office/drawing/2014/main" xmlns="" id="{1D54F98B-0042-4CF3-90C8-886A87A07DBF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95885" y="7527711"/>
            <a:ext cx="5488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1" name="Rectangle 160">
            <a:extLst>
              <a:ext uri="{FF2B5EF4-FFF2-40B4-BE49-F238E27FC236}">
                <a16:creationId xmlns:a16="http://schemas.microsoft.com/office/drawing/2014/main" xmlns="" id="{5034E6B2-0735-4932-B0FB-160324E389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25421" y="7453656"/>
            <a:ext cx="108523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PHBQA-1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62" name="Line 161">
            <a:extLst>
              <a:ext uri="{FF2B5EF4-FFF2-40B4-BE49-F238E27FC236}">
                <a16:creationId xmlns:a16="http://schemas.microsoft.com/office/drawing/2014/main" xmlns="" id="{C8EAC991-C92D-4D56-AF4E-96D015DAC85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95885" y="7712848"/>
            <a:ext cx="658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3" name="Rectangle 162">
            <a:extLst>
              <a:ext uri="{FF2B5EF4-FFF2-40B4-BE49-F238E27FC236}">
                <a16:creationId xmlns:a16="http://schemas.microsoft.com/office/drawing/2014/main" xmlns="" id="{08BEF6E7-585D-49DF-8DE1-DF772BFC2AD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77120" y="7636943"/>
            <a:ext cx="825547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 arachis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64" name="Line 163">
            <a:extLst>
              <a:ext uri="{FF2B5EF4-FFF2-40B4-BE49-F238E27FC236}">
                <a16:creationId xmlns:a16="http://schemas.microsoft.com/office/drawing/2014/main" xmlns="" id="{8715D6DA-EC08-44EF-8EE8-FBEA26E2DD51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95885" y="7894282"/>
            <a:ext cx="658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5" name="Rectangle 164">
            <a:extLst>
              <a:ext uri="{FF2B5EF4-FFF2-40B4-BE49-F238E27FC236}">
                <a16:creationId xmlns:a16="http://schemas.microsoft.com/office/drawing/2014/main" xmlns="" id="{7189AEC8-F611-4759-9C4A-7F30A2CC75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77120" y="7820227"/>
            <a:ext cx="1069203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PHBXT-1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66" name="Line 165">
            <a:extLst>
              <a:ext uri="{FF2B5EF4-FFF2-40B4-BE49-F238E27FC236}">
                <a16:creationId xmlns:a16="http://schemas.microsoft.com/office/drawing/2014/main" xmlns="" id="{F1030934-5969-4894-A0B2-996AFD8BA71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95885" y="8077568"/>
            <a:ext cx="15369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7" name="Rectangle 166">
            <a:extLst>
              <a:ext uri="{FF2B5EF4-FFF2-40B4-BE49-F238E27FC236}">
                <a16:creationId xmlns:a16="http://schemas.microsoft.com/office/drawing/2014/main" xmlns="" id="{5284449E-D992-4EE2-860F-7A9028A01CC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85902" y="8003513"/>
            <a:ext cx="1091646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 sp. PSDLW-1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effectLst/>
              <a:latin typeface="Arial Narrow" panose="020B0606020202030204" pitchFamily="34" charset="0"/>
            </a:endParaRPr>
          </a:p>
        </p:txBody>
      </p:sp>
      <p:sp>
        <p:nvSpPr>
          <p:cNvPr id="168" name="Line 167">
            <a:extLst>
              <a:ext uri="{FF2B5EF4-FFF2-40B4-BE49-F238E27FC236}">
                <a16:creationId xmlns:a16="http://schemas.microsoft.com/office/drawing/2014/main" xmlns="" id="{72689C9C-8D39-4E6B-A741-9A1A3043D25B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08273" y="7803566"/>
            <a:ext cx="287613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69" name="Line 168">
            <a:extLst>
              <a:ext uri="{FF2B5EF4-FFF2-40B4-BE49-F238E27FC236}">
                <a16:creationId xmlns:a16="http://schemas.microsoft.com/office/drawing/2014/main" xmlns="" id="{DE630569-A9F4-4A3C-9593-2460AEE3DE51}"/>
              </a:ext>
            </a:extLst>
          </p:cNvPr>
          <p:cNvSpPr>
            <a:spLocks noChangeShapeType="1"/>
          </p:cNvSpPr>
          <p:nvPr/>
        </p:nvSpPr>
        <p:spPr bwMode="auto">
          <a:xfrm>
            <a:off x="2295885" y="7527711"/>
            <a:ext cx="0" cy="549857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0" name="Line 169">
            <a:extLst>
              <a:ext uri="{FF2B5EF4-FFF2-40B4-BE49-F238E27FC236}">
                <a16:creationId xmlns:a16="http://schemas.microsoft.com/office/drawing/2014/main" xmlns="" id="{A00E940E-4B3F-44E1-9B5F-A4BA18D58AEA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008273" y="8260853"/>
            <a:ext cx="388607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xmlns="" id="{D473644F-83CA-43DD-9929-E05C3AF71D5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1526" y="8186798"/>
            <a:ext cx="966611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 destructor 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72" name="Line 171">
            <a:extLst>
              <a:ext uri="{FF2B5EF4-FFF2-40B4-BE49-F238E27FC236}">
                <a16:creationId xmlns:a16="http://schemas.microsoft.com/office/drawing/2014/main" xmlns="" id="{F94CDB57-D96A-406C-B9A4-B70C844C5706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95355" y="8031283"/>
            <a:ext cx="1312918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3" name="Line 172">
            <a:extLst>
              <a:ext uri="{FF2B5EF4-FFF2-40B4-BE49-F238E27FC236}">
                <a16:creationId xmlns:a16="http://schemas.microsoft.com/office/drawing/2014/main" xmlns="" id="{29B15FCD-4EAC-4FAC-BE6E-03BD99DA698D}"/>
              </a:ext>
            </a:extLst>
          </p:cNvPr>
          <p:cNvSpPr>
            <a:spLocks noChangeShapeType="1"/>
          </p:cNvSpPr>
          <p:nvPr/>
        </p:nvSpPr>
        <p:spPr bwMode="auto">
          <a:xfrm>
            <a:off x="2008273" y="7803566"/>
            <a:ext cx="0" cy="457289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4" name="Line 173">
            <a:extLst>
              <a:ext uri="{FF2B5EF4-FFF2-40B4-BE49-F238E27FC236}">
                <a16:creationId xmlns:a16="http://schemas.microsoft.com/office/drawing/2014/main" xmlns="" id="{3002A39D-83AE-4901-B7B4-BE50AF4AC61C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95355" y="8444139"/>
            <a:ext cx="1534666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xmlns="" id="{22E40950-C1BC-4C3F-B98E-3D1B8EB9B6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04667" y="8370084"/>
            <a:ext cx="897682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Ditylenchus</a:t>
            </a: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sp. 85C1</a:t>
            </a: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76" name="Line 175">
            <a:extLst>
              <a:ext uri="{FF2B5EF4-FFF2-40B4-BE49-F238E27FC236}">
                <a16:creationId xmlns:a16="http://schemas.microsoft.com/office/drawing/2014/main" xmlns="" id="{A2C9971D-617E-4B99-98C2-E1BBE22814E0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5241" y="8238637"/>
            <a:ext cx="63011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7" name="Line 176">
            <a:extLst>
              <a:ext uri="{FF2B5EF4-FFF2-40B4-BE49-F238E27FC236}">
                <a16:creationId xmlns:a16="http://schemas.microsoft.com/office/drawing/2014/main" xmlns="" id="{3D402D36-2502-435A-9E3C-A1A36E29BC4B}"/>
              </a:ext>
            </a:extLst>
          </p:cNvPr>
          <p:cNvSpPr>
            <a:spLocks noChangeShapeType="1"/>
          </p:cNvSpPr>
          <p:nvPr/>
        </p:nvSpPr>
        <p:spPr bwMode="auto">
          <a:xfrm>
            <a:off x="695355" y="8031283"/>
            <a:ext cx="0" cy="412856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8" name="Line 177">
            <a:extLst>
              <a:ext uri="{FF2B5EF4-FFF2-40B4-BE49-F238E27FC236}">
                <a16:creationId xmlns:a16="http://schemas.microsoft.com/office/drawing/2014/main" xmlns="" id="{F3CD990C-5846-43FD-9243-A5797720E089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65241" y="8627424"/>
            <a:ext cx="3934364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xmlns="" id="{77E6E3AB-389F-4A74-9524-9E0A90DDCF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76449" y="8553369"/>
            <a:ext cx="872034" cy="1384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Sphaerularia</a:t>
            </a:r>
            <a:r>
              <a:rPr kumimoji="0" lang="en-US" altLang="ja-JP" sz="9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 </a:t>
            </a:r>
            <a:r>
              <a:rPr kumimoji="0" lang="en-US" altLang="ja-JP" sz="900" b="0" i="1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vespae</a:t>
            </a:r>
            <a:endParaRPr kumimoji="0" lang="ja-JP" altLang="ja-JP" sz="1800" b="0" i="1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 Narrow" panose="020B0606020202030204" pitchFamily="34" charset="0"/>
            </a:endParaRPr>
          </a:p>
        </p:txBody>
      </p:sp>
      <p:sp>
        <p:nvSpPr>
          <p:cNvPr id="180" name="Line 179">
            <a:extLst>
              <a:ext uri="{FF2B5EF4-FFF2-40B4-BE49-F238E27FC236}">
                <a16:creationId xmlns:a16="http://schemas.microsoft.com/office/drawing/2014/main" xmlns="" id="{444A03DB-1A9D-4E68-B407-5D42088C7256}"/>
              </a:ext>
            </a:extLst>
          </p:cNvPr>
          <p:cNvSpPr>
            <a:spLocks noChangeShapeType="1"/>
          </p:cNvSpPr>
          <p:nvPr/>
        </p:nvSpPr>
        <p:spPr bwMode="auto">
          <a:xfrm>
            <a:off x="65241" y="5887400"/>
            <a:ext cx="0" cy="2740025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181" name="Rectangle 6">
            <a:extLst>
              <a:ext uri="{FF2B5EF4-FFF2-40B4-BE49-F238E27FC236}">
                <a16:creationId xmlns:a16="http://schemas.microsoft.com/office/drawing/2014/main" xmlns="" id="{B4C026F7-D654-44C2-96B0-1C9CE000C2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08428" y="7908038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82" name="Rectangle 6">
            <a:extLst>
              <a:ext uri="{FF2B5EF4-FFF2-40B4-BE49-F238E27FC236}">
                <a16:creationId xmlns:a16="http://schemas.microsoft.com/office/drawing/2014/main" xmlns="" id="{DE23FA63-DD48-4F5F-B47B-899DA71A32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811" y="8114600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98</a:t>
            </a:r>
          </a:p>
        </p:txBody>
      </p:sp>
      <p:sp>
        <p:nvSpPr>
          <p:cNvPr id="183" name="Rectangle 6">
            <a:extLst>
              <a:ext uri="{FF2B5EF4-FFF2-40B4-BE49-F238E27FC236}">
                <a16:creationId xmlns:a16="http://schemas.microsoft.com/office/drawing/2014/main" xmlns="" id="{6FAC858B-3FDC-4A28-9B43-CE97D7448A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84156" y="7672588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84" name="Rectangle 6">
            <a:extLst>
              <a:ext uri="{FF2B5EF4-FFF2-40B4-BE49-F238E27FC236}">
                <a16:creationId xmlns:a16="http://schemas.microsoft.com/office/drawing/2014/main" xmlns="" id="{DE85772E-69CC-41A4-B34B-D09E433357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7465" y="5763825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99</a:t>
            </a:r>
          </a:p>
        </p:txBody>
      </p:sp>
      <p:sp>
        <p:nvSpPr>
          <p:cNvPr id="185" name="Rectangle 6">
            <a:extLst>
              <a:ext uri="{FF2B5EF4-FFF2-40B4-BE49-F238E27FC236}">
                <a16:creationId xmlns:a16="http://schemas.microsoft.com/office/drawing/2014/main" xmlns="" id="{47950CC2-E2B9-4B90-8450-9238874633D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6829" y="7012394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86" name="Rectangle 6">
            <a:extLst>
              <a:ext uri="{FF2B5EF4-FFF2-40B4-BE49-F238E27FC236}">
                <a16:creationId xmlns:a16="http://schemas.microsoft.com/office/drawing/2014/main" xmlns="" id="{4C01AAF4-2BDE-4C07-B8B0-8B66B7E4B9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1663" y="6792153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87" name="Rectangle 6">
            <a:extLst>
              <a:ext uri="{FF2B5EF4-FFF2-40B4-BE49-F238E27FC236}">
                <a16:creationId xmlns:a16="http://schemas.microsoft.com/office/drawing/2014/main" xmlns="" id="{0217C69A-474E-4316-B4A7-059261828FB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52732" y="6761139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88" name="Rectangle 6">
            <a:extLst>
              <a:ext uri="{FF2B5EF4-FFF2-40B4-BE49-F238E27FC236}">
                <a16:creationId xmlns:a16="http://schemas.microsoft.com/office/drawing/2014/main" xmlns="" id="{F209472D-C4EA-4D5A-A037-EBADE87EDF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85434" y="6345276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89" name="Rectangle 6">
            <a:extLst>
              <a:ext uri="{FF2B5EF4-FFF2-40B4-BE49-F238E27FC236}">
                <a16:creationId xmlns:a16="http://schemas.microsoft.com/office/drawing/2014/main" xmlns="" id="{9F7F4B32-BF04-4E11-B8ED-C43F14014E3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11157" y="6554255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51</a:t>
            </a:r>
          </a:p>
        </p:txBody>
      </p:sp>
      <p:sp>
        <p:nvSpPr>
          <p:cNvPr id="190" name="Rectangle 6">
            <a:extLst>
              <a:ext uri="{FF2B5EF4-FFF2-40B4-BE49-F238E27FC236}">
                <a16:creationId xmlns:a16="http://schemas.microsoft.com/office/drawing/2014/main" xmlns="" id="{56F02B78-8AA9-4D05-96DF-85093A010C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99138" y="6207227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99</a:t>
            </a:r>
          </a:p>
        </p:txBody>
      </p:sp>
      <p:sp>
        <p:nvSpPr>
          <p:cNvPr id="191" name="Rectangle 6">
            <a:extLst>
              <a:ext uri="{FF2B5EF4-FFF2-40B4-BE49-F238E27FC236}">
                <a16:creationId xmlns:a16="http://schemas.microsoft.com/office/drawing/2014/main" xmlns="" id="{E6907D6D-A5F3-4F26-8F2F-B90FBE0B7C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997646" y="4515725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92" name="Rectangle 6">
            <a:extLst>
              <a:ext uri="{FF2B5EF4-FFF2-40B4-BE49-F238E27FC236}">
                <a16:creationId xmlns:a16="http://schemas.microsoft.com/office/drawing/2014/main" xmlns="" id="{F4CFA751-67CB-42CF-9352-D538885D9ED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35947" y="5560637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93" name="Rectangle 6">
            <a:extLst>
              <a:ext uri="{FF2B5EF4-FFF2-40B4-BE49-F238E27FC236}">
                <a16:creationId xmlns:a16="http://schemas.microsoft.com/office/drawing/2014/main" xmlns="" id="{BC058F13-5C2B-462B-8B7B-FB6F046888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97133" y="5176681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99</a:t>
            </a:r>
          </a:p>
        </p:txBody>
      </p:sp>
      <p:sp>
        <p:nvSpPr>
          <p:cNvPr id="194" name="Rectangle 6">
            <a:extLst>
              <a:ext uri="{FF2B5EF4-FFF2-40B4-BE49-F238E27FC236}">
                <a16:creationId xmlns:a16="http://schemas.microsoft.com/office/drawing/2014/main" xmlns="" id="{882D1D8D-EE20-4CD0-9DE8-699C9353F6F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22076" y="5616503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95" name="Rectangle 6">
            <a:extLst>
              <a:ext uri="{FF2B5EF4-FFF2-40B4-BE49-F238E27FC236}">
                <a16:creationId xmlns:a16="http://schemas.microsoft.com/office/drawing/2014/main" xmlns="" id="{80ECB14E-AE12-466D-831E-82E982EFF0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68825" y="5481123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67</a:t>
            </a:r>
          </a:p>
        </p:txBody>
      </p:sp>
      <p:sp>
        <p:nvSpPr>
          <p:cNvPr id="196" name="Rectangle 6">
            <a:extLst>
              <a:ext uri="{FF2B5EF4-FFF2-40B4-BE49-F238E27FC236}">
                <a16:creationId xmlns:a16="http://schemas.microsoft.com/office/drawing/2014/main" xmlns="" id="{E60995F1-4B59-4453-A665-5ED44419752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58456" y="4751559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99</a:t>
            </a:r>
          </a:p>
        </p:txBody>
      </p:sp>
      <p:sp>
        <p:nvSpPr>
          <p:cNvPr id="197" name="Rectangle 6">
            <a:extLst>
              <a:ext uri="{FF2B5EF4-FFF2-40B4-BE49-F238E27FC236}">
                <a16:creationId xmlns:a16="http://schemas.microsoft.com/office/drawing/2014/main" xmlns="" id="{C536C417-4B2B-415E-BB8E-AB2B4F3D29C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75850" y="4811438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198" name="Rectangle 6">
            <a:extLst>
              <a:ext uri="{FF2B5EF4-FFF2-40B4-BE49-F238E27FC236}">
                <a16:creationId xmlns:a16="http://schemas.microsoft.com/office/drawing/2014/main" xmlns="" id="{E446752E-DEBE-4DAC-911D-5985EC238A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68754" y="5172086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97</a:t>
            </a:r>
          </a:p>
        </p:txBody>
      </p:sp>
      <p:sp>
        <p:nvSpPr>
          <p:cNvPr id="199" name="Rectangle 6">
            <a:extLst>
              <a:ext uri="{FF2B5EF4-FFF2-40B4-BE49-F238E27FC236}">
                <a16:creationId xmlns:a16="http://schemas.microsoft.com/office/drawing/2014/main" xmlns="" id="{204365A1-FE96-449F-95DD-37DE2658C3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04361" y="4379000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67</a:t>
            </a:r>
          </a:p>
        </p:txBody>
      </p:sp>
      <p:sp>
        <p:nvSpPr>
          <p:cNvPr id="200" name="Rectangle 6">
            <a:extLst>
              <a:ext uri="{FF2B5EF4-FFF2-40B4-BE49-F238E27FC236}">
                <a16:creationId xmlns:a16="http://schemas.microsoft.com/office/drawing/2014/main" xmlns="" id="{783C1784-041C-4573-9621-11BF5193A9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74907" y="3475997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54</a:t>
            </a:r>
          </a:p>
        </p:txBody>
      </p:sp>
      <p:sp>
        <p:nvSpPr>
          <p:cNvPr id="201" name="Rectangle 6">
            <a:extLst>
              <a:ext uri="{FF2B5EF4-FFF2-40B4-BE49-F238E27FC236}">
                <a16:creationId xmlns:a16="http://schemas.microsoft.com/office/drawing/2014/main" xmlns="" id="{B4C416DC-DD9E-47FA-9F58-EF4816EC03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76354" y="3646322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02" name="Rectangle 6">
            <a:extLst>
              <a:ext uri="{FF2B5EF4-FFF2-40B4-BE49-F238E27FC236}">
                <a16:creationId xmlns:a16="http://schemas.microsoft.com/office/drawing/2014/main" xmlns="" id="{70BAB765-8E45-4A25-8E72-52C3C4A3EC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00520" y="3846366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65</a:t>
            </a:r>
          </a:p>
        </p:txBody>
      </p:sp>
      <p:sp>
        <p:nvSpPr>
          <p:cNvPr id="203" name="Rectangle 6">
            <a:extLst>
              <a:ext uri="{FF2B5EF4-FFF2-40B4-BE49-F238E27FC236}">
                <a16:creationId xmlns:a16="http://schemas.microsoft.com/office/drawing/2014/main" xmlns="" id="{26A8065F-5598-4191-A861-20F48787B41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46791" y="2845784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83</a:t>
            </a:r>
          </a:p>
        </p:txBody>
      </p:sp>
      <p:sp>
        <p:nvSpPr>
          <p:cNvPr id="204" name="Rectangle 6">
            <a:extLst>
              <a:ext uri="{FF2B5EF4-FFF2-40B4-BE49-F238E27FC236}">
                <a16:creationId xmlns:a16="http://schemas.microsoft.com/office/drawing/2014/main" xmlns="" id="{952C6573-5BD1-4C2E-A9B6-55142886FC5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2357" y="2320757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05" name="Rectangle 6">
            <a:extLst>
              <a:ext uri="{FF2B5EF4-FFF2-40B4-BE49-F238E27FC236}">
                <a16:creationId xmlns:a16="http://schemas.microsoft.com/office/drawing/2014/main" xmlns="" id="{C17276FA-9FCB-404E-AC09-E0EA1B91D7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85751" y="3179492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06" name="Rectangle 6">
            <a:extLst>
              <a:ext uri="{FF2B5EF4-FFF2-40B4-BE49-F238E27FC236}">
                <a16:creationId xmlns:a16="http://schemas.microsoft.com/office/drawing/2014/main" xmlns="" id="{1C74DA27-FEC1-49B5-9B23-DF54A35963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54658" y="2912477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07" name="Rectangle 6">
            <a:extLst>
              <a:ext uri="{FF2B5EF4-FFF2-40B4-BE49-F238E27FC236}">
                <a16:creationId xmlns:a16="http://schemas.microsoft.com/office/drawing/2014/main" xmlns="" id="{17DBA813-49A9-4A4D-9665-77A9BFEA99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62692" y="2538406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08" name="Rectangle 6">
            <a:extLst>
              <a:ext uri="{FF2B5EF4-FFF2-40B4-BE49-F238E27FC236}">
                <a16:creationId xmlns:a16="http://schemas.microsoft.com/office/drawing/2014/main" xmlns="" id="{80B2870C-7C4D-43EB-90A0-D58A08D6EE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46265" y="2312744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09" name="Rectangle 6">
            <a:extLst>
              <a:ext uri="{FF2B5EF4-FFF2-40B4-BE49-F238E27FC236}">
                <a16:creationId xmlns:a16="http://schemas.microsoft.com/office/drawing/2014/main" xmlns="" id="{7D52BACC-8673-444B-9626-8184375E43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29447" y="2179757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10" name="Rectangle 6">
            <a:extLst>
              <a:ext uri="{FF2B5EF4-FFF2-40B4-BE49-F238E27FC236}">
                <a16:creationId xmlns:a16="http://schemas.microsoft.com/office/drawing/2014/main" xmlns="" id="{49345F04-6A97-4DEF-B7D9-0D9097C842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94546" y="1593261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75</a:t>
            </a:r>
          </a:p>
        </p:txBody>
      </p:sp>
      <p:sp>
        <p:nvSpPr>
          <p:cNvPr id="211" name="Rectangle 6">
            <a:extLst>
              <a:ext uri="{FF2B5EF4-FFF2-40B4-BE49-F238E27FC236}">
                <a16:creationId xmlns:a16="http://schemas.microsoft.com/office/drawing/2014/main" xmlns="" id="{FDDA7291-C9E9-49EB-9984-65E58D2A41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12721" y="1282179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12" name="Rectangle 6">
            <a:extLst>
              <a:ext uri="{FF2B5EF4-FFF2-40B4-BE49-F238E27FC236}">
                <a16:creationId xmlns:a16="http://schemas.microsoft.com/office/drawing/2014/main" xmlns="" id="{C4BB419F-CC0A-4458-9C3F-55D55BE74A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24906" y="1447572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13" name="Rectangle 6">
            <a:extLst>
              <a:ext uri="{FF2B5EF4-FFF2-40B4-BE49-F238E27FC236}">
                <a16:creationId xmlns:a16="http://schemas.microsoft.com/office/drawing/2014/main" xmlns="" id="{DED717D7-B2A6-4CEE-ABA4-C4AE12FA65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56123" y="1641866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60</a:t>
            </a:r>
          </a:p>
        </p:txBody>
      </p:sp>
      <p:sp>
        <p:nvSpPr>
          <p:cNvPr id="214" name="Rectangle 6">
            <a:extLst>
              <a:ext uri="{FF2B5EF4-FFF2-40B4-BE49-F238E27FC236}">
                <a16:creationId xmlns:a16="http://schemas.microsoft.com/office/drawing/2014/main" xmlns="" id="{5CE2D85D-163B-4A7F-A2A7-742E5FDD15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1545" y="975269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71</a:t>
            </a:r>
          </a:p>
        </p:txBody>
      </p:sp>
      <p:sp>
        <p:nvSpPr>
          <p:cNvPr id="215" name="Rectangle 6">
            <a:extLst>
              <a:ext uri="{FF2B5EF4-FFF2-40B4-BE49-F238E27FC236}">
                <a16:creationId xmlns:a16="http://schemas.microsoft.com/office/drawing/2014/main" xmlns="" id="{6C9C9669-95FB-4D7B-8B06-E5D84DE1A1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42257" y="779771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84</a:t>
            </a:r>
          </a:p>
        </p:txBody>
      </p:sp>
      <p:sp>
        <p:nvSpPr>
          <p:cNvPr id="216" name="Rectangle 6">
            <a:extLst>
              <a:ext uri="{FF2B5EF4-FFF2-40B4-BE49-F238E27FC236}">
                <a16:creationId xmlns:a16="http://schemas.microsoft.com/office/drawing/2014/main" xmlns="" id="{2525312E-5538-42A6-86AC-0287D91922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43255" y="571791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17" name="Rectangle 6">
            <a:extLst>
              <a:ext uri="{FF2B5EF4-FFF2-40B4-BE49-F238E27FC236}">
                <a16:creationId xmlns:a16="http://schemas.microsoft.com/office/drawing/2014/main" xmlns="" id="{AFFA6D98-57E1-4CE3-A846-88CFFD6E59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26068" y="346834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98</a:t>
            </a:r>
          </a:p>
        </p:txBody>
      </p:sp>
      <p:sp>
        <p:nvSpPr>
          <p:cNvPr id="218" name="Rectangle 6">
            <a:extLst>
              <a:ext uri="{FF2B5EF4-FFF2-40B4-BE49-F238E27FC236}">
                <a16:creationId xmlns:a16="http://schemas.microsoft.com/office/drawing/2014/main" xmlns="" id="{A3D6B8C4-FE9C-4323-94DF-C9A1515670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60518" y="169109"/>
            <a:ext cx="139462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100</a:t>
            </a:r>
          </a:p>
        </p:txBody>
      </p:sp>
      <p:sp>
        <p:nvSpPr>
          <p:cNvPr id="219" name="Rectangle 6">
            <a:extLst>
              <a:ext uri="{FF2B5EF4-FFF2-40B4-BE49-F238E27FC236}">
                <a16:creationId xmlns:a16="http://schemas.microsoft.com/office/drawing/2014/main" xmlns="" id="{7476EBCD-9692-41C8-B7FE-D00CB80905E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00612" y="595269"/>
            <a:ext cx="92974" cy="1231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800" b="0" i="0" u="none" strike="noStrike" cap="none" normalizeH="0" baseline="0" dirty="0">
                <a:ln>
                  <a:noFill/>
                </a:ln>
                <a:effectLst/>
                <a:latin typeface="Arial Narrow" panose="020B0606020202030204" pitchFamily="34" charset="0"/>
              </a:rPr>
              <a:t>64</a:t>
            </a:r>
          </a:p>
        </p:txBody>
      </p:sp>
      <p:sp>
        <p:nvSpPr>
          <p:cNvPr id="220" name="テキスト ボックス 219">
            <a:extLst>
              <a:ext uri="{FF2B5EF4-FFF2-40B4-BE49-F238E27FC236}">
                <a16:creationId xmlns:a16="http://schemas.microsoft.com/office/drawing/2014/main" xmlns="" id="{D9FD57FB-E95D-4FE6-9197-0D4D6F6AE504}"/>
              </a:ext>
            </a:extLst>
          </p:cNvPr>
          <p:cNvSpPr txBox="1"/>
          <p:nvPr/>
        </p:nvSpPr>
        <p:spPr>
          <a:xfrm>
            <a:off x="4584614" y="8774668"/>
            <a:ext cx="21259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dirty="0">
                <a:latin typeface="Arial Narrow" panose="020B0606020202030204" pitchFamily="34" charset="0"/>
              </a:rPr>
              <a:t>Fig. S3. ITS Phylogeny</a:t>
            </a:r>
            <a:endParaRPr kumimoji="1" lang="ja-JP" altLang="en-US" dirty="0">
              <a:latin typeface="Arial Narrow" panose="020B0606020202030204" pitchFamily="34" charset="0"/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xmlns="" id="{79C26D88-0AE4-4956-BE7E-DD0D16380A85}"/>
              </a:ext>
            </a:extLst>
          </p:cNvPr>
          <p:cNvGrpSpPr/>
          <p:nvPr/>
        </p:nvGrpSpPr>
        <p:grpSpPr>
          <a:xfrm>
            <a:off x="2456776" y="6431600"/>
            <a:ext cx="133776" cy="88363"/>
            <a:chOff x="3647188" y="6061427"/>
            <a:chExt cx="165370" cy="109232"/>
          </a:xfrm>
        </p:grpSpPr>
        <p:cxnSp>
          <p:nvCxnSpPr>
            <p:cNvPr id="3" name="直線コネクタ 2">
              <a:extLst>
                <a:ext uri="{FF2B5EF4-FFF2-40B4-BE49-F238E27FC236}">
                  <a16:creationId xmlns:a16="http://schemas.microsoft.com/office/drawing/2014/main" xmlns="" id="{628E7E55-1CB3-4A11-9653-DF345137E96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647188" y="6061427"/>
              <a:ext cx="109231" cy="10923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直線コネクタ 220">
              <a:extLst>
                <a:ext uri="{FF2B5EF4-FFF2-40B4-BE49-F238E27FC236}">
                  <a16:creationId xmlns:a16="http://schemas.microsoft.com/office/drawing/2014/main" xmlns="" id="{2B9C1ED7-CFE5-4893-8ECD-D9FC188CB3A9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703327" y="6061427"/>
              <a:ext cx="109231" cy="10923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22" name="Line 135">
            <a:extLst>
              <a:ext uri="{FF2B5EF4-FFF2-40B4-BE49-F238E27FC236}">
                <a16:creationId xmlns:a16="http://schemas.microsoft.com/office/drawing/2014/main" xmlns="" id="{DA020987-DE0C-4558-B1A8-D597323BC0D8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266104" y="6474152"/>
            <a:ext cx="23931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grpSp>
        <p:nvGrpSpPr>
          <p:cNvPr id="223" name="グループ化 222">
            <a:extLst>
              <a:ext uri="{FF2B5EF4-FFF2-40B4-BE49-F238E27FC236}">
                <a16:creationId xmlns:a16="http://schemas.microsoft.com/office/drawing/2014/main" xmlns="" id="{11A1C8D0-7113-4845-8DD8-C0147614E029}"/>
              </a:ext>
            </a:extLst>
          </p:cNvPr>
          <p:cNvGrpSpPr/>
          <p:nvPr/>
        </p:nvGrpSpPr>
        <p:grpSpPr>
          <a:xfrm>
            <a:off x="3293480" y="6932148"/>
            <a:ext cx="133776" cy="88363"/>
            <a:chOff x="3647188" y="6061427"/>
            <a:chExt cx="165370" cy="109232"/>
          </a:xfrm>
        </p:grpSpPr>
        <p:cxnSp>
          <p:nvCxnSpPr>
            <p:cNvPr id="224" name="直線コネクタ 223">
              <a:extLst>
                <a:ext uri="{FF2B5EF4-FFF2-40B4-BE49-F238E27FC236}">
                  <a16:creationId xmlns:a16="http://schemas.microsoft.com/office/drawing/2014/main" xmlns="" id="{D70FF4C4-E152-4C9A-A51B-6CFACFDDB791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647188" y="6061427"/>
              <a:ext cx="109231" cy="10923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直線コネクタ 224">
              <a:extLst>
                <a:ext uri="{FF2B5EF4-FFF2-40B4-BE49-F238E27FC236}">
                  <a16:creationId xmlns:a16="http://schemas.microsoft.com/office/drawing/2014/main" xmlns="" id="{1CE75E12-AAC8-4950-863B-563C0BFDABA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703327" y="6061427"/>
              <a:ext cx="109231" cy="10923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26" name="Line 135">
            <a:extLst>
              <a:ext uri="{FF2B5EF4-FFF2-40B4-BE49-F238E27FC236}">
                <a16:creationId xmlns:a16="http://schemas.microsoft.com/office/drawing/2014/main" xmlns="" id="{AB729BDB-2E4A-438A-89DC-270EBFA99245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3099611" y="6974700"/>
            <a:ext cx="239312" cy="0"/>
          </a:xfrm>
          <a:prstGeom prst="line">
            <a:avLst/>
          </a:prstGeom>
          <a:noFill/>
          <a:ln w="11113" cap="sq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>
              <a:latin typeface="Arial Narrow" panose="020B0606020202030204" pitchFamily="34" charset="0"/>
            </a:endParaRPr>
          </a:p>
        </p:txBody>
      </p:sp>
      <p:sp>
        <p:nvSpPr>
          <p:cNvPr id="227" name="テキスト ボックス 226">
            <a:extLst>
              <a:ext uri="{FF2B5EF4-FFF2-40B4-BE49-F238E27FC236}">
                <a16:creationId xmlns:a16="http://schemas.microsoft.com/office/drawing/2014/main" xmlns="" id="{5262FC39-12BA-4912-9194-FB9DFF0DB2EA}"/>
              </a:ext>
            </a:extLst>
          </p:cNvPr>
          <p:cNvSpPr txBox="1"/>
          <p:nvPr/>
        </p:nvSpPr>
        <p:spPr>
          <a:xfrm>
            <a:off x="5117166" y="8488924"/>
            <a:ext cx="117371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dirty="0">
                <a:latin typeface="Arial Narrow" panose="020B0606020202030204" pitchFamily="34" charset="0"/>
              </a:rPr>
              <a:t>Outgroup species</a:t>
            </a:r>
            <a:endParaRPr kumimoji="1" lang="ja-JP" altLang="en-US" sz="1200" dirty="0">
              <a:latin typeface="Arial Narrow" panose="020B0606020202030204" pitchFamily="34" charset="0"/>
            </a:endParaRPr>
          </a:p>
        </p:txBody>
      </p:sp>
      <p:sp>
        <p:nvSpPr>
          <p:cNvPr id="228" name="矢印: 下 227">
            <a:extLst>
              <a:ext uri="{FF2B5EF4-FFF2-40B4-BE49-F238E27FC236}">
                <a16:creationId xmlns:a16="http://schemas.microsoft.com/office/drawing/2014/main" xmlns="" id="{BADA63A8-8148-49A1-9272-847223B48501}"/>
              </a:ext>
            </a:extLst>
          </p:cNvPr>
          <p:cNvSpPr/>
          <p:nvPr/>
        </p:nvSpPr>
        <p:spPr>
          <a:xfrm rot="5400000">
            <a:off x="5032332" y="8574829"/>
            <a:ext cx="91181" cy="105191"/>
          </a:xfrm>
          <a:prstGeom prst="downArrow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0485609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314</TotalTime>
  <Words>768</Words>
  <Application>Microsoft Office PowerPoint</Application>
  <PresentationFormat>On-screen Show (4:3)</PresentationFormat>
  <Paragraphs>330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テーマ</vt:lpstr>
      <vt:lpstr>Slide 1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nkanzaki</dc:creator>
  <cp:lastModifiedBy>David</cp:lastModifiedBy>
  <cp:revision>26</cp:revision>
  <dcterms:created xsi:type="dcterms:W3CDTF">2020-12-25T09:16:41Z</dcterms:created>
  <dcterms:modified xsi:type="dcterms:W3CDTF">2021-06-29T10:28:07Z</dcterms:modified>
</cp:coreProperties>
</file>

<file path=docProps/thumbnail.jpeg>
</file>