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1" d="100"/>
          <a:sy n="81" d="100"/>
        </p:scale>
        <p:origin x="120" y="6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ata3.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8.png"/><Relationship Id="rId7" Type="http://schemas.openxmlformats.org/officeDocument/2006/relationships/image" Target="../media/image14.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8.png"/><Relationship Id="rId7" Type="http://schemas.openxmlformats.org/officeDocument/2006/relationships/image" Target="../media/image14.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070683-094A-42C5-8E32-B8A7344F6048}" type="doc">
      <dgm:prSet loTypeId="urn:microsoft.com/office/officeart/2018/2/layout/IconCircle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0B05EA4-3B49-4923-BAD2-A88EC2FC42A2}">
      <dgm:prSet/>
      <dgm:spPr/>
      <dgm:t>
        <a:bodyPr/>
        <a:lstStyle/>
        <a:p>
          <a:r>
            <a:rPr lang="es-ES" b="0" i="0"/>
            <a:t>The geopolitics of cyberspace shapes the environment in which state and non-state actors carry out cyber operations. The critical geopolitics of cyberspace explores how the experience of the internet (geopolitical condition), the spaces in which interactions take place (geopolitical fields) and differing geopolitical cultures shape the behaviour and strategies of these actors in cyberspace.</a:t>
          </a:r>
          <a:endParaRPr lang="en-US"/>
        </a:p>
      </dgm:t>
    </dgm:pt>
    <dgm:pt modelId="{790B1F72-DFDB-4769-BD20-EDBF492894C2}" type="parTrans" cxnId="{C5D7FD74-D4AB-46D7-B4F8-464CEB8F6FE6}">
      <dgm:prSet/>
      <dgm:spPr/>
      <dgm:t>
        <a:bodyPr/>
        <a:lstStyle/>
        <a:p>
          <a:endParaRPr lang="en-US"/>
        </a:p>
      </dgm:t>
    </dgm:pt>
    <dgm:pt modelId="{B3D89893-C1EC-4DA1-9A91-27CDEB8237FD}" type="sibTrans" cxnId="{C5D7FD74-D4AB-46D7-B4F8-464CEB8F6FE6}">
      <dgm:prSet/>
      <dgm:spPr/>
      <dgm:t>
        <a:bodyPr/>
        <a:lstStyle/>
        <a:p>
          <a:endParaRPr lang="en-US"/>
        </a:p>
      </dgm:t>
    </dgm:pt>
    <dgm:pt modelId="{922CC1AC-2930-4462-B122-817ACCF04DE7}">
      <dgm:prSet/>
      <dgm:spPr/>
      <dgm:t>
        <a:bodyPr/>
        <a:lstStyle/>
        <a:p>
          <a:r>
            <a:rPr lang="es-ES" b="0" i="0" dirty="0" err="1"/>
            <a:t>The</a:t>
          </a:r>
          <a:r>
            <a:rPr lang="es-ES" b="0" i="0" dirty="0"/>
            <a:t> </a:t>
          </a:r>
          <a:r>
            <a:rPr lang="es-ES" b="0" i="0" dirty="0" err="1"/>
            <a:t>geopolitics</a:t>
          </a:r>
          <a:r>
            <a:rPr lang="es-ES" b="0" i="0" dirty="0"/>
            <a:t> </a:t>
          </a:r>
          <a:r>
            <a:rPr lang="es-ES" b="0" i="0" dirty="0" err="1"/>
            <a:t>of</a:t>
          </a:r>
          <a:r>
            <a:rPr lang="es-ES" b="0" i="0" dirty="0"/>
            <a:t> </a:t>
          </a:r>
          <a:r>
            <a:rPr lang="es-ES" b="0" i="0" dirty="0" err="1"/>
            <a:t>cyberspace</a:t>
          </a:r>
          <a:r>
            <a:rPr lang="es-ES" b="0" i="0" dirty="0"/>
            <a:t> </a:t>
          </a:r>
          <a:r>
            <a:rPr lang="es-ES" b="0" i="0" dirty="0" err="1"/>
            <a:t>provides</a:t>
          </a:r>
          <a:r>
            <a:rPr lang="es-ES" b="0" i="0" dirty="0"/>
            <a:t> </a:t>
          </a:r>
          <a:r>
            <a:rPr lang="es-ES" b="0" i="0" dirty="0" err="1"/>
            <a:t>an</a:t>
          </a:r>
          <a:r>
            <a:rPr lang="es-ES" b="0" i="0" dirty="0"/>
            <a:t> </a:t>
          </a:r>
          <a:r>
            <a:rPr lang="es-ES" b="0" i="0" dirty="0" err="1"/>
            <a:t>analytical</a:t>
          </a:r>
          <a:r>
            <a:rPr lang="es-ES" b="0" i="0" dirty="0"/>
            <a:t> </a:t>
          </a:r>
          <a:r>
            <a:rPr lang="es-ES" b="0" i="0" dirty="0" err="1"/>
            <a:t>framework</a:t>
          </a:r>
          <a:r>
            <a:rPr lang="es-ES" b="0" i="0" dirty="0"/>
            <a:t> </a:t>
          </a:r>
          <a:r>
            <a:rPr lang="es-ES" b="0" i="0" dirty="0" err="1"/>
            <a:t>to</a:t>
          </a:r>
          <a:r>
            <a:rPr lang="es-ES" b="0" i="0" dirty="0"/>
            <a:t> </a:t>
          </a:r>
          <a:r>
            <a:rPr lang="es-ES" b="0" i="0" dirty="0" err="1"/>
            <a:t>help</a:t>
          </a:r>
          <a:r>
            <a:rPr lang="es-ES" b="0" i="0" dirty="0"/>
            <a:t> </a:t>
          </a:r>
          <a:r>
            <a:rPr lang="es-ES" b="0" i="0" dirty="0" err="1"/>
            <a:t>diplomats</a:t>
          </a:r>
          <a:r>
            <a:rPr lang="es-ES" b="0" i="0" dirty="0"/>
            <a:t> </a:t>
          </a:r>
          <a:r>
            <a:rPr lang="es-ES" b="0" i="0" dirty="0" err="1"/>
            <a:t>understand</a:t>
          </a:r>
          <a:r>
            <a:rPr lang="es-ES" b="0" i="0" dirty="0"/>
            <a:t> </a:t>
          </a:r>
          <a:r>
            <a:rPr lang="es-ES" b="0" i="0" dirty="0" err="1"/>
            <a:t>the</a:t>
          </a:r>
          <a:r>
            <a:rPr lang="es-ES" b="0" i="0" dirty="0"/>
            <a:t> </a:t>
          </a:r>
          <a:r>
            <a:rPr lang="es-ES" b="0" i="0" dirty="0" err="1"/>
            <a:t>behaviour</a:t>
          </a:r>
          <a:r>
            <a:rPr lang="es-ES" b="0" i="0" dirty="0"/>
            <a:t> </a:t>
          </a:r>
          <a:r>
            <a:rPr lang="es-ES" b="0" i="0" dirty="0" err="1"/>
            <a:t>of</a:t>
          </a:r>
          <a:r>
            <a:rPr lang="es-ES" b="0" i="0" dirty="0"/>
            <a:t> </a:t>
          </a:r>
          <a:r>
            <a:rPr lang="es-ES" b="0" i="0" dirty="0" err="1"/>
            <a:t>both</a:t>
          </a:r>
          <a:r>
            <a:rPr lang="es-ES" b="0" i="0" dirty="0"/>
            <a:t> </a:t>
          </a:r>
          <a:r>
            <a:rPr lang="es-ES" b="0" i="0" dirty="0" err="1"/>
            <a:t>state</a:t>
          </a:r>
          <a:r>
            <a:rPr lang="es-ES" b="0" i="0" dirty="0"/>
            <a:t> and non-</a:t>
          </a:r>
          <a:r>
            <a:rPr lang="es-ES" b="0" i="0" dirty="0" err="1"/>
            <a:t>state</a:t>
          </a:r>
          <a:r>
            <a:rPr lang="es-ES" b="0" i="0" dirty="0"/>
            <a:t> </a:t>
          </a:r>
          <a:r>
            <a:rPr lang="es-ES" b="0" i="0" dirty="0" err="1"/>
            <a:t>actors</a:t>
          </a:r>
          <a:r>
            <a:rPr lang="es-ES" b="0" i="0" dirty="0"/>
            <a:t>, and </a:t>
          </a:r>
          <a:r>
            <a:rPr lang="es-ES" b="0" i="0" dirty="0" err="1"/>
            <a:t>how</a:t>
          </a:r>
          <a:r>
            <a:rPr lang="es-ES" b="0" i="0" dirty="0"/>
            <a:t> </a:t>
          </a:r>
          <a:r>
            <a:rPr lang="es-ES" b="0" i="0" dirty="0" err="1"/>
            <a:t>they</a:t>
          </a:r>
          <a:r>
            <a:rPr lang="es-ES" b="0" i="0" dirty="0"/>
            <a:t> are </a:t>
          </a:r>
          <a:r>
            <a:rPr lang="es-ES" b="0" i="0" dirty="0" err="1"/>
            <a:t>likely</a:t>
          </a:r>
          <a:r>
            <a:rPr lang="es-ES" b="0" i="0" dirty="0"/>
            <a:t> </a:t>
          </a:r>
          <a:r>
            <a:rPr lang="es-ES" b="0" i="0" dirty="0" err="1"/>
            <a:t>to</a:t>
          </a:r>
          <a:r>
            <a:rPr lang="es-ES" b="0" i="0" dirty="0"/>
            <a:t> </a:t>
          </a:r>
          <a:r>
            <a:rPr lang="es-ES" b="0" i="0" dirty="0" err="1"/>
            <a:t>respond</a:t>
          </a:r>
          <a:r>
            <a:rPr lang="es-ES" b="0" i="0" dirty="0"/>
            <a:t> </a:t>
          </a:r>
          <a:r>
            <a:rPr lang="es-ES" b="0" i="0" dirty="0" err="1"/>
            <a:t>to</a:t>
          </a:r>
          <a:r>
            <a:rPr lang="es-ES" b="0" i="0" dirty="0"/>
            <a:t> </a:t>
          </a:r>
          <a:r>
            <a:rPr lang="es-ES" b="0" i="0" dirty="0" err="1"/>
            <a:t>events</a:t>
          </a:r>
          <a:r>
            <a:rPr lang="es-ES" b="0" i="0" dirty="0"/>
            <a:t> as </a:t>
          </a:r>
          <a:r>
            <a:rPr lang="es-ES" b="0" i="0" dirty="0" err="1"/>
            <a:t>much</a:t>
          </a:r>
          <a:r>
            <a:rPr lang="es-ES" b="0" i="0" dirty="0"/>
            <a:t> in </a:t>
          </a:r>
          <a:r>
            <a:rPr lang="es-ES" b="0" i="0" dirty="0" err="1"/>
            <a:t>cyberspace</a:t>
          </a:r>
          <a:r>
            <a:rPr lang="es-ES" b="0" i="0" dirty="0"/>
            <a:t> as in </a:t>
          </a:r>
          <a:r>
            <a:rPr lang="es-ES" b="0" i="0" dirty="0" err="1"/>
            <a:t>physical</a:t>
          </a:r>
          <a:r>
            <a:rPr lang="es-ES" b="0" i="0" dirty="0"/>
            <a:t> </a:t>
          </a:r>
          <a:r>
            <a:rPr lang="es-ES" b="0" i="0" dirty="0" err="1"/>
            <a:t>space</a:t>
          </a:r>
          <a:r>
            <a:rPr lang="es-ES" b="0" i="0" dirty="0"/>
            <a:t>. </a:t>
          </a:r>
          <a:r>
            <a:rPr lang="es-ES" b="0" i="0" dirty="0" err="1"/>
            <a:t>Diplomats</a:t>
          </a:r>
          <a:r>
            <a:rPr lang="es-ES" b="0" i="0" dirty="0"/>
            <a:t> can use </a:t>
          </a:r>
          <a:r>
            <a:rPr lang="es-ES" b="0" i="0" dirty="0" err="1"/>
            <a:t>this</a:t>
          </a:r>
          <a:r>
            <a:rPr lang="es-ES" b="0" i="0" dirty="0"/>
            <a:t> </a:t>
          </a:r>
          <a:r>
            <a:rPr lang="es-ES" b="0" i="0" dirty="0" err="1"/>
            <a:t>analysis</a:t>
          </a:r>
          <a:r>
            <a:rPr lang="es-ES" b="0" i="0" dirty="0"/>
            <a:t> as </a:t>
          </a:r>
          <a:r>
            <a:rPr lang="es-ES" b="0" i="0" dirty="0" err="1"/>
            <a:t>the</a:t>
          </a:r>
          <a:r>
            <a:rPr lang="es-ES" b="0" i="0" dirty="0"/>
            <a:t> </a:t>
          </a:r>
          <a:r>
            <a:rPr lang="es-ES" b="0" i="0" dirty="0" err="1"/>
            <a:t>basis</a:t>
          </a:r>
          <a:r>
            <a:rPr lang="es-ES" b="0" i="0" dirty="0"/>
            <a:t> </a:t>
          </a:r>
          <a:r>
            <a:rPr lang="es-ES" b="0" i="0" dirty="0" err="1"/>
            <a:t>for</a:t>
          </a:r>
          <a:r>
            <a:rPr lang="es-ES" b="0" i="0" dirty="0"/>
            <a:t> </a:t>
          </a:r>
          <a:r>
            <a:rPr lang="es-ES" b="0" i="0" dirty="0" err="1"/>
            <a:t>developing</a:t>
          </a:r>
          <a:r>
            <a:rPr lang="es-ES" b="0" i="0" dirty="0"/>
            <a:t> </a:t>
          </a:r>
          <a:r>
            <a:rPr lang="es-ES" b="0" i="0" dirty="0" err="1"/>
            <a:t>strategies</a:t>
          </a:r>
          <a:r>
            <a:rPr lang="es-ES" b="0" i="0" dirty="0"/>
            <a:t> </a:t>
          </a:r>
          <a:r>
            <a:rPr lang="es-ES" b="0" i="0" dirty="0" err="1"/>
            <a:t>for</a:t>
          </a:r>
          <a:r>
            <a:rPr lang="es-ES" b="0" i="0" dirty="0"/>
            <a:t> </a:t>
          </a:r>
          <a:r>
            <a:rPr lang="es-ES" b="0" i="0" dirty="0" err="1"/>
            <a:t>cyberspace</a:t>
          </a:r>
          <a:r>
            <a:rPr lang="es-ES" b="0" i="0" dirty="0"/>
            <a:t>, </a:t>
          </a:r>
          <a:r>
            <a:rPr lang="es-ES" b="0" i="0" dirty="0" err="1"/>
            <a:t>including</a:t>
          </a:r>
          <a:r>
            <a:rPr lang="es-ES" b="0" i="0" dirty="0"/>
            <a:t> </a:t>
          </a:r>
          <a:r>
            <a:rPr lang="es-ES" b="0" i="0" dirty="0" err="1"/>
            <a:t>building</a:t>
          </a:r>
          <a:r>
            <a:rPr lang="es-ES" b="0" i="0" dirty="0"/>
            <a:t> </a:t>
          </a:r>
          <a:r>
            <a:rPr lang="es-ES" b="0" i="0" dirty="0" err="1"/>
            <a:t>norms</a:t>
          </a:r>
          <a:r>
            <a:rPr lang="es-ES" b="0" i="0" dirty="0"/>
            <a:t> </a:t>
          </a:r>
          <a:r>
            <a:rPr lang="es-ES" b="0" i="0" dirty="0" err="1"/>
            <a:t>of</a:t>
          </a:r>
          <a:r>
            <a:rPr lang="es-ES" b="0" i="0" dirty="0"/>
            <a:t> </a:t>
          </a:r>
          <a:r>
            <a:rPr lang="es-ES" b="0" i="0" dirty="0" err="1"/>
            <a:t>behaviour</a:t>
          </a:r>
          <a:r>
            <a:rPr lang="es-ES" b="0" i="0" dirty="0"/>
            <a:t> and </a:t>
          </a:r>
          <a:r>
            <a:rPr lang="es-ES" b="0" i="0" dirty="0" err="1"/>
            <a:t>managing</a:t>
          </a:r>
          <a:r>
            <a:rPr lang="es-ES" b="0" i="0" dirty="0"/>
            <a:t> </a:t>
          </a:r>
          <a:r>
            <a:rPr lang="es-ES" b="0" i="0" dirty="0" err="1"/>
            <a:t>conflicts</a:t>
          </a:r>
          <a:r>
            <a:rPr lang="es-ES" b="0" i="0" dirty="0"/>
            <a:t>.</a:t>
          </a:r>
          <a:endParaRPr lang="en-US" dirty="0"/>
        </a:p>
      </dgm:t>
    </dgm:pt>
    <dgm:pt modelId="{624A3813-11BC-4C33-97B3-1EDE6C25AE93}" type="parTrans" cxnId="{EEFFA1F0-A035-4488-BF70-B81C8DADAEAA}">
      <dgm:prSet/>
      <dgm:spPr/>
      <dgm:t>
        <a:bodyPr/>
        <a:lstStyle/>
        <a:p>
          <a:endParaRPr lang="en-US"/>
        </a:p>
      </dgm:t>
    </dgm:pt>
    <dgm:pt modelId="{B012EA06-02EE-4DD1-9AFE-021288D0029E}" type="sibTrans" cxnId="{EEFFA1F0-A035-4488-BF70-B81C8DADAEAA}">
      <dgm:prSet/>
      <dgm:spPr/>
      <dgm:t>
        <a:bodyPr/>
        <a:lstStyle/>
        <a:p>
          <a:endParaRPr lang="en-US"/>
        </a:p>
      </dgm:t>
    </dgm:pt>
    <dgm:pt modelId="{3CC862DF-5256-48D5-97AE-9B4CBDCD9099}" type="pres">
      <dgm:prSet presAssocID="{13070683-094A-42C5-8E32-B8A7344F6048}" presName="root" presStyleCnt="0">
        <dgm:presLayoutVars>
          <dgm:dir/>
          <dgm:resizeHandles val="exact"/>
        </dgm:presLayoutVars>
      </dgm:prSet>
      <dgm:spPr/>
    </dgm:pt>
    <dgm:pt modelId="{E988B80B-0D5A-487F-9D89-5B04B332A7EC}" type="pres">
      <dgm:prSet presAssocID="{13070683-094A-42C5-8E32-B8A7344F6048}" presName="container" presStyleCnt="0">
        <dgm:presLayoutVars>
          <dgm:dir/>
          <dgm:resizeHandles val="exact"/>
        </dgm:presLayoutVars>
      </dgm:prSet>
      <dgm:spPr/>
    </dgm:pt>
    <dgm:pt modelId="{3F3E906E-69AF-429A-B996-F9251CC8D6C0}" type="pres">
      <dgm:prSet presAssocID="{00B05EA4-3B49-4923-BAD2-A88EC2FC42A2}" presName="compNode" presStyleCnt="0"/>
      <dgm:spPr/>
    </dgm:pt>
    <dgm:pt modelId="{57830C9C-2332-4102-A71F-A318BE8BB373}" type="pres">
      <dgm:prSet presAssocID="{00B05EA4-3B49-4923-BAD2-A88EC2FC42A2}" presName="iconBgRect" presStyleLbl="bgShp" presStyleIdx="0" presStyleCnt="2"/>
      <dgm:spPr/>
    </dgm:pt>
    <dgm:pt modelId="{84C3FBAF-0ECB-420F-8816-30BAE19A4FBB}" type="pres">
      <dgm:prSet presAssocID="{00B05EA4-3B49-4923-BAD2-A88EC2FC42A2}"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arth Globe Americas"/>
        </a:ext>
      </dgm:extLst>
    </dgm:pt>
    <dgm:pt modelId="{DEEBF476-9F2B-40BF-AC80-66826D5EC279}" type="pres">
      <dgm:prSet presAssocID="{00B05EA4-3B49-4923-BAD2-A88EC2FC42A2}" presName="spaceRect" presStyleCnt="0"/>
      <dgm:spPr/>
    </dgm:pt>
    <dgm:pt modelId="{27220ADE-E79B-4A9D-8F06-464C885CA2AB}" type="pres">
      <dgm:prSet presAssocID="{00B05EA4-3B49-4923-BAD2-A88EC2FC42A2}" presName="textRect" presStyleLbl="revTx" presStyleIdx="0" presStyleCnt="2">
        <dgm:presLayoutVars>
          <dgm:chMax val="1"/>
          <dgm:chPref val="1"/>
        </dgm:presLayoutVars>
      </dgm:prSet>
      <dgm:spPr/>
    </dgm:pt>
    <dgm:pt modelId="{EE89DE7C-C1CC-4295-AF56-7E6E6E112CE4}" type="pres">
      <dgm:prSet presAssocID="{B3D89893-C1EC-4DA1-9A91-27CDEB8237FD}" presName="sibTrans" presStyleLbl="sibTrans2D1" presStyleIdx="0" presStyleCnt="0"/>
      <dgm:spPr/>
    </dgm:pt>
    <dgm:pt modelId="{52CA1B36-957F-4C61-BA50-4945FD2A90F1}" type="pres">
      <dgm:prSet presAssocID="{922CC1AC-2930-4462-B122-817ACCF04DE7}" presName="compNode" presStyleCnt="0"/>
      <dgm:spPr/>
    </dgm:pt>
    <dgm:pt modelId="{5EB58A03-5237-419F-8D89-B9F2A63781E4}" type="pres">
      <dgm:prSet presAssocID="{922CC1AC-2930-4462-B122-817ACCF04DE7}" presName="iconBgRect" presStyleLbl="bgShp" presStyleIdx="1" presStyleCnt="2"/>
      <dgm:spPr/>
    </dgm:pt>
    <dgm:pt modelId="{DFC6B930-8F9B-4412-895A-6329D0E87B17}" type="pres">
      <dgm:prSet presAssocID="{922CC1AC-2930-4462-B122-817ACCF04DE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0FC3FD10-8522-4270-AB5B-C4232BF2D844}" type="pres">
      <dgm:prSet presAssocID="{922CC1AC-2930-4462-B122-817ACCF04DE7}" presName="spaceRect" presStyleCnt="0"/>
      <dgm:spPr/>
    </dgm:pt>
    <dgm:pt modelId="{2D1443DC-0AFB-4996-A679-2013C52CFCCB}" type="pres">
      <dgm:prSet presAssocID="{922CC1AC-2930-4462-B122-817ACCF04DE7}" presName="textRect" presStyleLbl="revTx" presStyleIdx="1" presStyleCnt="2">
        <dgm:presLayoutVars>
          <dgm:chMax val="1"/>
          <dgm:chPref val="1"/>
        </dgm:presLayoutVars>
      </dgm:prSet>
      <dgm:spPr/>
    </dgm:pt>
  </dgm:ptLst>
  <dgm:cxnLst>
    <dgm:cxn modelId="{CED4492A-8A55-44CA-8C1D-A3E150A71B2E}" type="presOf" srcId="{13070683-094A-42C5-8E32-B8A7344F6048}" destId="{3CC862DF-5256-48D5-97AE-9B4CBDCD9099}" srcOrd="0" destOrd="0" presId="urn:microsoft.com/office/officeart/2018/2/layout/IconCircleList"/>
    <dgm:cxn modelId="{BDA1ED42-F8D1-4C6F-94CE-314D38DCB9A8}" type="presOf" srcId="{B3D89893-C1EC-4DA1-9A91-27CDEB8237FD}" destId="{EE89DE7C-C1CC-4295-AF56-7E6E6E112CE4}" srcOrd="0" destOrd="0" presId="urn:microsoft.com/office/officeart/2018/2/layout/IconCircleList"/>
    <dgm:cxn modelId="{C5D7FD74-D4AB-46D7-B4F8-464CEB8F6FE6}" srcId="{13070683-094A-42C5-8E32-B8A7344F6048}" destId="{00B05EA4-3B49-4923-BAD2-A88EC2FC42A2}" srcOrd="0" destOrd="0" parTransId="{790B1F72-DFDB-4769-BD20-EDBF492894C2}" sibTransId="{B3D89893-C1EC-4DA1-9A91-27CDEB8237FD}"/>
    <dgm:cxn modelId="{CEADB8B1-F8AA-4C52-8DCE-C988BC5360AE}" type="presOf" srcId="{922CC1AC-2930-4462-B122-817ACCF04DE7}" destId="{2D1443DC-0AFB-4996-A679-2013C52CFCCB}" srcOrd="0" destOrd="0" presId="urn:microsoft.com/office/officeart/2018/2/layout/IconCircleList"/>
    <dgm:cxn modelId="{F00096DB-6EDB-4182-8F69-202BC15BE5C6}" type="presOf" srcId="{00B05EA4-3B49-4923-BAD2-A88EC2FC42A2}" destId="{27220ADE-E79B-4A9D-8F06-464C885CA2AB}" srcOrd="0" destOrd="0" presId="urn:microsoft.com/office/officeart/2018/2/layout/IconCircleList"/>
    <dgm:cxn modelId="{EEFFA1F0-A035-4488-BF70-B81C8DADAEAA}" srcId="{13070683-094A-42C5-8E32-B8A7344F6048}" destId="{922CC1AC-2930-4462-B122-817ACCF04DE7}" srcOrd="1" destOrd="0" parTransId="{624A3813-11BC-4C33-97B3-1EDE6C25AE93}" sibTransId="{B012EA06-02EE-4DD1-9AFE-021288D0029E}"/>
    <dgm:cxn modelId="{E1732A3B-3E8A-4968-8AC6-61687B672E77}" type="presParOf" srcId="{3CC862DF-5256-48D5-97AE-9B4CBDCD9099}" destId="{E988B80B-0D5A-487F-9D89-5B04B332A7EC}" srcOrd="0" destOrd="0" presId="urn:microsoft.com/office/officeart/2018/2/layout/IconCircleList"/>
    <dgm:cxn modelId="{730104AA-A123-421B-B26E-9E6A2003F33E}" type="presParOf" srcId="{E988B80B-0D5A-487F-9D89-5B04B332A7EC}" destId="{3F3E906E-69AF-429A-B996-F9251CC8D6C0}" srcOrd="0" destOrd="0" presId="urn:microsoft.com/office/officeart/2018/2/layout/IconCircleList"/>
    <dgm:cxn modelId="{05172F27-28C4-4090-BDB6-E86EC2E0B810}" type="presParOf" srcId="{3F3E906E-69AF-429A-B996-F9251CC8D6C0}" destId="{57830C9C-2332-4102-A71F-A318BE8BB373}" srcOrd="0" destOrd="0" presId="urn:microsoft.com/office/officeart/2018/2/layout/IconCircleList"/>
    <dgm:cxn modelId="{760A8BD2-402D-4488-8DC8-324740F9C23E}" type="presParOf" srcId="{3F3E906E-69AF-429A-B996-F9251CC8D6C0}" destId="{84C3FBAF-0ECB-420F-8816-30BAE19A4FBB}" srcOrd="1" destOrd="0" presId="urn:microsoft.com/office/officeart/2018/2/layout/IconCircleList"/>
    <dgm:cxn modelId="{E2A756ED-6C13-456D-A653-CFC0CF05FF39}" type="presParOf" srcId="{3F3E906E-69AF-429A-B996-F9251CC8D6C0}" destId="{DEEBF476-9F2B-40BF-AC80-66826D5EC279}" srcOrd="2" destOrd="0" presId="urn:microsoft.com/office/officeart/2018/2/layout/IconCircleList"/>
    <dgm:cxn modelId="{060FD6E4-9927-47B2-B365-7B4C8776C934}" type="presParOf" srcId="{3F3E906E-69AF-429A-B996-F9251CC8D6C0}" destId="{27220ADE-E79B-4A9D-8F06-464C885CA2AB}" srcOrd="3" destOrd="0" presId="urn:microsoft.com/office/officeart/2018/2/layout/IconCircleList"/>
    <dgm:cxn modelId="{9F415BC2-5940-4BC3-9068-6A7E0DE002A0}" type="presParOf" srcId="{E988B80B-0D5A-487F-9D89-5B04B332A7EC}" destId="{EE89DE7C-C1CC-4295-AF56-7E6E6E112CE4}" srcOrd="1" destOrd="0" presId="urn:microsoft.com/office/officeart/2018/2/layout/IconCircleList"/>
    <dgm:cxn modelId="{67318CC9-0525-4D33-902D-36C251D673FD}" type="presParOf" srcId="{E988B80B-0D5A-487F-9D89-5B04B332A7EC}" destId="{52CA1B36-957F-4C61-BA50-4945FD2A90F1}" srcOrd="2" destOrd="0" presId="urn:microsoft.com/office/officeart/2018/2/layout/IconCircleList"/>
    <dgm:cxn modelId="{EF2A3FF1-B6F2-4A5E-A0F5-A944B9A84224}" type="presParOf" srcId="{52CA1B36-957F-4C61-BA50-4945FD2A90F1}" destId="{5EB58A03-5237-419F-8D89-B9F2A63781E4}" srcOrd="0" destOrd="0" presId="urn:microsoft.com/office/officeart/2018/2/layout/IconCircleList"/>
    <dgm:cxn modelId="{72A838D0-234B-4CC7-B8F2-418C5ED2698C}" type="presParOf" srcId="{52CA1B36-957F-4C61-BA50-4945FD2A90F1}" destId="{DFC6B930-8F9B-4412-895A-6329D0E87B17}" srcOrd="1" destOrd="0" presId="urn:microsoft.com/office/officeart/2018/2/layout/IconCircleList"/>
    <dgm:cxn modelId="{4A73DA02-007A-4BD4-B46A-BFB1945B3E70}" type="presParOf" srcId="{52CA1B36-957F-4C61-BA50-4945FD2A90F1}" destId="{0FC3FD10-8522-4270-AB5B-C4232BF2D844}" srcOrd="2" destOrd="0" presId="urn:microsoft.com/office/officeart/2018/2/layout/IconCircleList"/>
    <dgm:cxn modelId="{746EEEF0-B7D1-493D-9D06-299F23E0C102}" type="presParOf" srcId="{52CA1B36-957F-4C61-BA50-4945FD2A90F1}" destId="{2D1443DC-0AFB-4996-A679-2013C52CFCCB}"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8ED9DC-52AF-4266-BD4F-8DDAE697E273}"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EC9E9958-057E-4CBC-8AE7-3C116362FECA}">
      <dgm:prSet/>
      <dgm:spPr/>
      <dgm:t>
        <a:bodyPr/>
        <a:lstStyle/>
        <a:p>
          <a:r>
            <a:rPr lang="es-ES" b="0" i="0"/>
            <a:t>4 levels of cyberspace: physical, logic, data and social. Geopolitics operates at all 4 levels.</a:t>
          </a:r>
          <a:endParaRPr lang="en-US"/>
        </a:p>
      </dgm:t>
    </dgm:pt>
    <dgm:pt modelId="{027A2128-965E-423E-B58D-C42576A15C1D}" type="parTrans" cxnId="{BDE35DE1-A93E-4E26-ABC7-56615645EA06}">
      <dgm:prSet/>
      <dgm:spPr/>
      <dgm:t>
        <a:bodyPr/>
        <a:lstStyle/>
        <a:p>
          <a:endParaRPr lang="en-US"/>
        </a:p>
      </dgm:t>
    </dgm:pt>
    <dgm:pt modelId="{F6212F1A-002E-4641-A7B2-863C36095C67}" type="sibTrans" cxnId="{BDE35DE1-A93E-4E26-ABC7-56615645EA06}">
      <dgm:prSet/>
      <dgm:spPr/>
      <dgm:t>
        <a:bodyPr/>
        <a:lstStyle/>
        <a:p>
          <a:endParaRPr lang="en-US"/>
        </a:p>
      </dgm:t>
    </dgm:pt>
    <dgm:pt modelId="{C6512263-4E5D-4291-9057-92E6A947EEB8}">
      <dgm:prSet/>
      <dgm:spPr/>
      <dgm:t>
        <a:bodyPr/>
        <a:lstStyle/>
        <a:p>
          <a:r>
            <a:rPr lang="es-ES" b="0" i="0" dirty="0"/>
            <a:t>Internet </a:t>
          </a:r>
          <a:r>
            <a:rPr lang="es-ES" b="0" i="0" dirty="0" err="1"/>
            <a:t>is</a:t>
          </a:r>
          <a:r>
            <a:rPr lang="es-ES" b="0" i="0" dirty="0"/>
            <a:t> </a:t>
          </a:r>
          <a:r>
            <a:rPr lang="es-ES" b="0" i="0" dirty="0" err="1"/>
            <a:t>not</a:t>
          </a:r>
          <a:r>
            <a:rPr lang="es-ES" b="0" i="0" dirty="0"/>
            <a:t> flat and </a:t>
          </a:r>
          <a:r>
            <a:rPr lang="es-ES" b="0" i="0" dirty="0" err="1"/>
            <a:t>featureless</a:t>
          </a:r>
          <a:r>
            <a:rPr lang="es-ES" b="0" i="0" dirty="0"/>
            <a:t>. At </a:t>
          </a:r>
          <a:r>
            <a:rPr lang="es-ES" b="0" i="0" dirty="0" err="1"/>
            <a:t>physical</a:t>
          </a:r>
          <a:r>
            <a:rPr lang="es-ES" b="0" i="0" dirty="0"/>
            <a:t> </a:t>
          </a:r>
          <a:r>
            <a:rPr lang="es-ES" b="0" i="0" dirty="0" err="1"/>
            <a:t>level</a:t>
          </a:r>
          <a:r>
            <a:rPr lang="es-ES" b="0" i="0" dirty="0"/>
            <a:t>: </a:t>
          </a:r>
          <a:r>
            <a:rPr lang="es-ES" b="0" i="0" dirty="0" err="1"/>
            <a:t>network</a:t>
          </a:r>
          <a:r>
            <a:rPr lang="es-ES" b="0" i="0" dirty="0"/>
            <a:t> </a:t>
          </a:r>
          <a:r>
            <a:rPr lang="es-ES" b="0" i="0" dirty="0" err="1"/>
            <a:t>of</a:t>
          </a:r>
          <a:r>
            <a:rPr lang="es-ES" b="0" i="0" dirty="0"/>
            <a:t> cables, </a:t>
          </a:r>
          <a:r>
            <a:rPr lang="es-ES" b="0" i="0" dirty="0" err="1"/>
            <a:t>switching</a:t>
          </a:r>
          <a:r>
            <a:rPr lang="es-ES" b="0" i="0" dirty="0"/>
            <a:t> </a:t>
          </a:r>
          <a:r>
            <a:rPr lang="es-ES" b="0" i="0" dirty="0" err="1"/>
            <a:t>stations</a:t>
          </a:r>
          <a:r>
            <a:rPr lang="es-ES" b="0" i="0" dirty="0"/>
            <a:t> and data </a:t>
          </a:r>
          <a:r>
            <a:rPr lang="es-ES" b="0" i="0" dirty="0" err="1"/>
            <a:t>storage</a:t>
          </a:r>
          <a:r>
            <a:rPr lang="es-ES" b="0" i="0" dirty="0"/>
            <a:t> </a:t>
          </a:r>
          <a:r>
            <a:rPr lang="es-ES" b="0" i="0" dirty="0" err="1"/>
            <a:t>facilities</a:t>
          </a:r>
          <a:r>
            <a:rPr lang="es-ES" b="0" i="0" dirty="0"/>
            <a:t>. </a:t>
          </a:r>
          <a:r>
            <a:rPr lang="es-ES" b="0" i="0" dirty="0" err="1"/>
            <a:t>Shapes</a:t>
          </a:r>
          <a:r>
            <a:rPr lang="es-ES" b="0" i="0" dirty="0"/>
            <a:t> </a:t>
          </a:r>
          <a:r>
            <a:rPr lang="es-ES" b="0" i="0" dirty="0" err="1"/>
            <a:t>how</a:t>
          </a:r>
          <a:r>
            <a:rPr lang="es-ES" b="0" i="0" dirty="0"/>
            <a:t> </a:t>
          </a:r>
          <a:r>
            <a:rPr lang="es-ES" b="0" i="0" dirty="0" err="1"/>
            <a:t>different</a:t>
          </a:r>
          <a:r>
            <a:rPr lang="es-ES" b="0" i="0" dirty="0"/>
            <a:t> </a:t>
          </a:r>
          <a:r>
            <a:rPr lang="es-ES" b="0" i="0" dirty="0" err="1"/>
            <a:t>actors</a:t>
          </a:r>
          <a:r>
            <a:rPr lang="es-ES" b="0" i="0" dirty="0"/>
            <a:t> </a:t>
          </a:r>
          <a:r>
            <a:rPr lang="es-ES" b="0" i="0" dirty="0" err="1"/>
            <a:t>interact</a:t>
          </a:r>
          <a:r>
            <a:rPr lang="es-ES" b="0" i="0" dirty="0"/>
            <a:t> </a:t>
          </a:r>
          <a:r>
            <a:rPr lang="es-ES" b="0" i="0" dirty="0" err="1"/>
            <a:t>with</a:t>
          </a:r>
          <a:r>
            <a:rPr lang="es-ES" b="0" i="0" dirty="0"/>
            <a:t> </a:t>
          </a:r>
          <a:r>
            <a:rPr lang="es-ES" b="0" i="0" dirty="0" err="1"/>
            <a:t>cyberspace</a:t>
          </a:r>
          <a:r>
            <a:rPr lang="es-ES" b="0" i="0" dirty="0"/>
            <a:t> and </a:t>
          </a:r>
          <a:r>
            <a:rPr lang="es-ES" b="0" i="0" dirty="0" err="1"/>
            <a:t>their</a:t>
          </a:r>
          <a:r>
            <a:rPr lang="es-ES" b="0" i="0" dirty="0"/>
            <a:t> </a:t>
          </a:r>
          <a:r>
            <a:rPr lang="es-ES" b="0" i="0" dirty="0" err="1"/>
            <a:t>options</a:t>
          </a:r>
          <a:r>
            <a:rPr lang="es-ES" b="0" i="0" dirty="0"/>
            <a:t> </a:t>
          </a:r>
          <a:r>
            <a:rPr lang="es-ES" b="0" i="0" dirty="0" err="1"/>
            <a:t>for</a:t>
          </a:r>
          <a:r>
            <a:rPr lang="es-ES" b="0" i="0" dirty="0"/>
            <a:t> </a:t>
          </a:r>
          <a:r>
            <a:rPr lang="es-ES" b="0" i="0" dirty="0" err="1"/>
            <a:t>cyber</a:t>
          </a:r>
          <a:r>
            <a:rPr lang="es-ES" b="0" i="0" dirty="0"/>
            <a:t> </a:t>
          </a:r>
          <a:r>
            <a:rPr lang="es-ES" b="0" i="0" dirty="0" err="1"/>
            <a:t>operations</a:t>
          </a:r>
          <a:r>
            <a:rPr lang="es-ES" b="0" i="0" dirty="0"/>
            <a:t>. </a:t>
          </a:r>
          <a:r>
            <a:rPr lang="es-ES" b="0" i="0" dirty="0" err="1"/>
            <a:t>The</a:t>
          </a:r>
          <a:r>
            <a:rPr lang="es-ES" b="0" i="0" dirty="0"/>
            <a:t> </a:t>
          </a:r>
          <a:r>
            <a:rPr lang="es-ES" b="0" i="0" dirty="0" err="1"/>
            <a:t>fact</a:t>
          </a:r>
          <a:r>
            <a:rPr lang="es-ES" b="0" i="0" dirty="0"/>
            <a:t> </a:t>
          </a:r>
          <a:r>
            <a:rPr lang="es-ES" b="0" i="0" dirty="0" err="1"/>
            <a:t>that</a:t>
          </a:r>
          <a:r>
            <a:rPr lang="es-ES" b="0" i="0" dirty="0"/>
            <a:t> 80% </a:t>
          </a:r>
          <a:r>
            <a:rPr lang="es-ES" b="0" i="0" dirty="0" err="1"/>
            <a:t>of</a:t>
          </a:r>
          <a:r>
            <a:rPr lang="es-ES" b="0" i="0" dirty="0"/>
            <a:t> internet data </a:t>
          </a:r>
          <a:r>
            <a:rPr lang="es-ES" b="0" i="0" dirty="0" err="1"/>
            <a:t>passes</a:t>
          </a:r>
          <a:r>
            <a:rPr lang="es-ES" b="0" i="0" dirty="0"/>
            <a:t> </a:t>
          </a:r>
          <a:r>
            <a:rPr lang="es-ES" b="0" i="0" dirty="0" err="1"/>
            <a:t>through</a:t>
          </a:r>
          <a:r>
            <a:rPr lang="es-ES" b="0" i="0" dirty="0"/>
            <a:t> cables in </a:t>
          </a:r>
          <a:r>
            <a:rPr lang="es-ES" b="0" i="0" dirty="0" err="1"/>
            <a:t>the</a:t>
          </a:r>
          <a:r>
            <a:rPr lang="es-ES" b="0" i="0" dirty="0"/>
            <a:t> US opens up espionaje </a:t>
          </a:r>
          <a:r>
            <a:rPr lang="es-ES" b="0" i="0" dirty="0" err="1"/>
            <a:t>operations</a:t>
          </a:r>
          <a:r>
            <a:rPr lang="es-ES" b="0" i="0" dirty="0"/>
            <a:t> (Snowden)</a:t>
          </a:r>
          <a:endParaRPr lang="en-US" dirty="0"/>
        </a:p>
      </dgm:t>
    </dgm:pt>
    <dgm:pt modelId="{8E627EBA-2DC9-4AAB-8498-5CA8D6BE9A41}" type="parTrans" cxnId="{A2DD8013-DD70-49E5-B01B-87F8E2E8B310}">
      <dgm:prSet/>
      <dgm:spPr/>
      <dgm:t>
        <a:bodyPr/>
        <a:lstStyle/>
        <a:p>
          <a:endParaRPr lang="en-US"/>
        </a:p>
      </dgm:t>
    </dgm:pt>
    <dgm:pt modelId="{918A29AA-CAFB-4C7F-A0B6-9DE5FD3698A4}" type="sibTrans" cxnId="{A2DD8013-DD70-49E5-B01B-87F8E2E8B310}">
      <dgm:prSet/>
      <dgm:spPr/>
      <dgm:t>
        <a:bodyPr/>
        <a:lstStyle/>
        <a:p>
          <a:endParaRPr lang="en-US"/>
        </a:p>
      </dgm:t>
    </dgm:pt>
    <dgm:pt modelId="{DFB4F471-8CA0-42F6-9817-1DF3190934A0}">
      <dgm:prSet/>
      <dgm:spPr/>
      <dgm:t>
        <a:bodyPr/>
        <a:lstStyle/>
        <a:p>
          <a:r>
            <a:rPr lang="es-ES" b="0" i="0"/>
            <a:t>At logical level, small world networks develop in internet and world wide web that shape the way in which actors can interact and the options open to them </a:t>
          </a:r>
          <a:endParaRPr lang="en-US"/>
        </a:p>
      </dgm:t>
    </dgm:pt>
    <dgm:pt modelId="{526A10CA-4662-4BAA-A2CF-0456AC10BD19}" type="parTrans" cxnId="{C1082E73-E2EE-4788-9466-B2B6120C658B}">
      <dgm:prSet/>
      <dgm:spPr/>
      <dgm:t>
        <a:bodyPr/>
        <a:lstStyle/>
        <a:p>
          <a:endParaRPr lang="en-US"/>
        </a:p>
      </dgm:t>
    </dgm:pt>
    <dgm:pt modelId="{A7C7722F-A025-4A15-8FF1-C6C7EA5BE388}" type="sibTrans" cxnId="{C1082E73-E2EE-4788-9466-B2B6120C658B}">
      <dgm:prSet/>
      <dgm:spPr/>
      <dgm:t>
        <a:bodyPr/>
        <a:lstStyle/>
        <a:p>
          <a:endParaRPr lang="en-US"/>
        </a:p>
      </dgm:t>
    </dgm:pt>
    <dgm:pt modelId="{2145B5CE-DF7D-48F3-AD53-6E4DCD2B6E83}" type="pres">
      <dgm:prSet presAssocID="{C68ED9DC-52AF-4266-BD4F-8DDAE697E273}" presName="hierChild1" presStyleCnt="0">
        <dgm:presLayoutVars>
          <dgm:chPref val="1"/>
          <dgm:dir/>
          <dgm:animOne val="branch"/>
          <dgm:animLvl val="lvl"/>
          <dgm:resizeHandles/>
        </dgm:presLayoutVars>
      </dgm:prSet>
      <dgm:spPr/>
    </dgm:pt>
    <dgm:pt modelId="{8E6C0A9B-979F-46EF-9667-1590BD73D69A}" type="pres">
      <dgm:prSet presAssocID="{EC9E9958-057E-4CBC-8AE7-3C116362FECA}" presName="hierRoot1" presStyleCnt="0"/>
      <dgm:spPr/>
    </dgm:pt>
    <dgm:pt modelId="{B6A6FA0B-A4EB-4233-A3E8-461595C55204}" type="pres">
      <dgm:prSet presAssocID="{EC9E9958-057E-4CBC-8AE7-3C116362FECA}" presName="composite" presStyleCnt="0"/>
      <dgm:spPr/>
    </dgm:pt>
    <dgm:pt modelId="{FC107DA1-B1C1-4AD0-8683-9AEB094A39F0}" type="pres">
      <dgm:prSet presAssocID="{EC9E9958-057E-4CBC-8AE7-3C116362FECA}" presName="background" presStyleLbl="node0" presStyleIdx="0" presStyleCnt="3"/>
      <dgm:spPr/>
    </dgm:pt>
    <dgm:pt modelId="{9034D0B9-AB18-4CCD-B2DD-E471355D4348}" type="pres">
      <dgm:prSet presAssocID="{EC9E9958-057E-4CBC-8AE7-3C116362FECA}" presName="text" presStyleLbl="fgAcc0" presStyleIdx="0" presStyleCnt="3">
        <dgm:presLayoutVars>
          <dgm:chPref val="3"/>
        </dgm:presLayoutVars>
      </dgm:prSet>
      <dgm:spPr/>
    </dgm:pt>
    <dgm:pt modelId="{55216CFA-08BA-4EFE-9AC9-5681FF0B88E7}" type="pres">
      <dgm:prSet presAssocID="{EC9E9958-057E-4CBC-8AE7-3C116362FECA}" presName="hierChild2" presStyleCnt="0"/>
      <dgm:spPr/>
    </dgm:pt>
    <dgm:pt modelId="{25E2DB22-7534-4364-8BC5-47351729F680}" type="pres">
      <dgm:prSet presAssocID="{C6512263-4E5D-4291-9057-92E6A947EEB8}" presName="hierRoot1" presStyleCnt="0"/>
      <dgm:spPr/>
    </dgm:pt>
    <dgm:pt modelId="{3D9C113E-6C53-4047-A8A1-3F7C60245454}" type="pres">
      <dgm:prSet presAssocID="{C6512263-4E5D-4291-9057-92E6A947EEB8}" presName="composite" presStyleCnt="0"/>
      <dgm:spPr/>
    </dgm:pt>
    <dgm:pt modelId="{EB8E8B9C-318F-4AAC-B07D-588E6D351E34}" type="pres">
      <dgm:prSet presAssocID="{C6512263-4E5D-4291-9057-92E6A947EEB8}" presName="background" presStyleLbl="node0" presStyleIdx="1" presStyleCnt="3"/>
      <dgm:spPr/>
    </dgm:pt>
    <dgm:pt modelId="{A14B6418-8C83-42E8-811F-929C90C2CDFF}" type="pres">
      <dgm:prSet presAssocID="{C6512263-4E5D-4291-9057-92E6A947EEB8}" presName="text" presStyleLbl="fgAcc0" presStyleIdx="1" presStyleCnt="3">
        <dgm:presLayoutVars>
          <dgm:chPref val="3"/>
        </dgm:presLayoutVars>
      </dgm:prSet>
      <dgm:spPr/>
    </dgm:pt>
    <dgm:pt modelId="{4F0F3CC7-6186-488D-BE04-7881AA9E07A7}" type="pres">
      <dgm:prSet presAssocID="{C6512263-4E5D-4291-9057-92E6A947EEB8}" presName="hierChild2" presStyleCnt="0"/>
      <dgm:spPr/>
    </dgm:pt>
    <dgm:pt modelId="{A4332610-DFDE-4B3F-8E5E-45E673352B7E}" type="pres">
      <dgm:prSet presAssocID="{DFB4F471-8CA0-42F6-9817-1DF3190934A0}" presName="hierRoot1" presStyleCnt="0"/>
      <dgm:spPr/>
    </dgm:pt>
    <dgm:pt modelId="{CCD92EDB-A257-4ABC-84EF-634E9277E8E6}" type="pres">
      <dgm:prSet presAssocID="{DFB4F471-8CA0-42F6-9817-1DF3190934A0}" presName="composite" presStyleCnt="0"/>
      <dgm:spPr/>
    </dgm:pt>
    <dgm:pt modelId="{4C4DB5AE-B1F5-4F33-888D-33FB3089D45C}" type="pres">
      <dgm:prSet presAssocID="{DFB4F471-8CA0-42F6-9817-1DF3190934A0}" presName="background" presStyleLbl="node0" presStyleIdx="2" presStyleCnt="3"/>
      <dgm:spPr/>
    </dgm:pt>
    <dgm:pt modelId="{FE927065-1B32-4497-BB7B-D15A4666C60D}" type="pres">
      <dgm:prSet presAssocID="{DFB4F471-8CA0-42F6-9817-1DF3190934A0}" presName="text" presStyleLbl="fgAcc0" presStyleIdx="2" presStyleCnt="3">
        <dgm:presLayoutVars>
          <dgm:chPref val="3"/>
        </dgm:presLayoutVars>
      </dgm:prSet>
      <dgm:spPr/>
    </dgm:pt>
    <dgm:pt modelId="{A75D4AE9-2D16-4403-AF69-06040A5238D6}" type="pres">
      <dgm:prSet presAssocID="{DFB4F471-8CA0-42F6-9817-1DF3190934A0}" presName="hierChild2" presStyleCnt="0"/>
      <dgm:spPr/>
    </dgm:pt>
  </dgm:ptLst>
  <dgm:cxnLst>
    <dgm:cxn modelId="{A2DD8013-DD70-49E5-B01B-87F8E2E8B310}" srcId="{C68ED9DC-52AF-4266-BD4F-8DDAE697E273}" destId="{C6512263-4E5D-4291-9057-92E6A947EEB8}" srcOrd="1" destOrd="0" parTransId="{8E627EBA-2DC9-4AAB-8498-5CA8D6BE9A41}" sibTransId="{918A29AA-CAFB-4C7F-A0B6-9DE5FD3698A4}"/>
    <dgm:cxn modelId="{86A0805C-9734-4FF0-A101-5B2E5818C13B}" type="presOf" srcId="{C68ED9DC-52AF-4266-BD4F-8DDAE697E273}" destId="{2145B5CE-DF7D-48F3-AD53-6E4DCD2B6E83}" srcOrd="0" destOrd="0" presId="urn:microsoft.com/office/officeart/2005/8/layout/hierarchy1"/>
    <dgm:cxn modelId="{7E7DFB66-9BDE-4B79-A01F-C30C57307710}" type="presOf" srcId="{DFB4F471-8CA0-42F6-9817-1DF3190934A0}" destId="{FE927065-1B32-4497-BB7B-D15A4666C60D}" srcOrd="0" destOrd="0" presId="urn:microsoft.com/office/officeart/2005/8/layout/hierarchy1"/>
    <dgm:cxn modelId="{C1082E73-E2EE-4788-9466-B2B6120C658B}" srcId="{C68ED9DC-52AF-4266-BD4F-8DDAE697E273}" destId="{DFB4F471-8CA0-42F6-9817-1DF3190934A0}" srcOrd="2" destOrd="0" parTransId="{526A10CA-4662-4BAA-A2CF-0456AC10BD19}" sibTransId="{A7C7722F-A025-4A15-8FF1-C6C7EA5BE388}"/>
    <dgm:cxn modelId="{16DE65B5-041D-433B-A8D1-E7A103B2CDB9}" type="presOf" srcId="{EC9E9958-057E-4CBC-8AE7-3C116362FECA}" destId="{9034D0B9-AB18-4CCD-B2DD-E471355D4348}" srcOrd="0" destOrd="0" presId="urn:microsoft.com/office/officeart/2005/8/layout/hierarchy1"/>
    <dgm:cxn modelId="{EA1714DD-5090-484C-A99B-8AD7A728A533}" type="presOf" srcId="{C6512263-4E5D-4291-9057-92E6A947EEB8}" destId="{A14B6418-8C83-42E8-811F-929C90C2CDFF}" srcOrd="0" destOrd="0" presId="urn:microsoft.com/office/officeart/2005/8/layout/hierarchy1"/>
    <dgm:cxn modelId="{BDE35DE1-A93E-4E26-ABC7-56615645EA06}" srcId="{C68ED9DC-52AF-4266-BD4F-8DDAE697E273}" destId="{EC9E9958-057E-4CBC-8AE7-3C116362FECA}" srcOrd="0" destOrd="0" parTransId="{027A2128-965E-423E-B58D-C42576A15C1D}" sibTransId="{F6212F1A-002E-4641-A7B2-863C36095C67}"/>
    <dgm:cxn modelId="{97B1D5FB-738F-4812-A5C4-ADE0BE9773B2}" type="presParOf" srcId="{2145B5CE-DF7D-48F3-AD53-6E4DCD2B6E83}" destId="{8E6C0A9B-979F-46EF-9667-1590BD73D69A}" srcOrd="0" destOrd="0" presId="urn:microsoft.com/office/officeart/2005/8/layout/hierarchy1"/>
    <dgm:cxn modelId="{EFEC8A15-E1DA-4638-9E76-B00FFEC001BA}" type="presParOf" srcId="{8E6C0A9B-979F-46EF-9667-1590BD73D69A}" destId="{B6A6FA0B-A4EB-4233-A3E8-461595C55204}" srcOrd="0" destOrd="0" presId="urn:microsoft.com/office/officeart/2005/8/layout/hierarchy1"/>
    <dgm:cxn modelId="{E6F43A8F-8104-4FF2-BB7A-D03C1D6D5497}" type="presParOf" srcId="{B6A6FA0B-A4EB-4233-A3E8-461595C55204}" destId="{FC107DA1-B1C1-4AD0-8683-9AEB094A39F0}" srcOrd="0" destOrd="0" presId="urn:microsoft.com/office/officeart/2005/8/layout/hierarchy1"/>
    <dgm:cxn modelId="{20748B33-006D-4D6D-9828-DC054AB8E1CE}" type="presParOf" srcId="{B6A6FA0B-A4EB-4233-A3E8-461595C55204}" destId="{9034D0B9-AB18-4CCD-B2DD-E471355D4348}" srcOrd="1" destOrd="0" presId="urn:microsoft.com/office/officeart/2005/8/layout/hierarchy1"/>
    <dgm:cxn modelId="{03C075CB-655C-416F-8EE1-DE7243378910}" type="presParOf" srcId="{8E6C0A9B-979F-46EF-9667-1590BD73D69A}" destId="{55216CFA-08BA-4EFE-9AC9-5681FF0B88E7}" srcOrd="1" destOrd="0" presId="urn:microsoft.com/office/officeart/2005/8/layout/hierarchy1"/>
    <dgm:cxn modelId="{C5823B92-3B0B-4FFA-90DF-91441BE09E01}" type="presParOf" srcId="{2145B5CE-DF7D-48F3-AD53-6E4DCD2B6E83}" destId="{25E2DB22-7534-4364-8BC5-47351729F680}" srcOrd="1" destOrd="0" presId="urn:microsoft.com/office/officeart/2005/8/layout/hierarchy1"/>
    <dgm:cxn modelId="{B77057CF-FAD9-4487-A084-CFE2F70DAAAD}" type="presParOf" srcId="{25E2DB22-7534-4364-8BC5-47351729F680}" destId="{3D9C113E-6C53-4047-A8A1-3F7C60245454}" srcOrd="0" destOrd="0" presId="urn:microsoft.com/office/officeart/2005/8/layout/hierarchy1"/>
    <dgm:cxn modelId="{19741505-EB9E-4B60-AD9B-2415DC897D24}" type="presParOf" srcId="{3D9C113E-6C53-4047-A8A1-3F7C60245454}" destId="{EB8E8B9C-318F-4AAC-B07D-588E6D351E34}" srcOrd="0" destOrd="0" presId="urn:microsoft.com/office/officeart/2005/8/layout/hierarchy1"/>
    <dgm:cxn modelId="{1EFC8D6D-94EC-4D28-B89A-E0F08870A046}" type="presParOf" srcId="{3D9C113E-6C53-4047-A8A1-3F7C60245454}" destId="{A14B6418-8C83-42E8-811F-929C90C2CDFF}" srcOrd="1" destOrd="0" presId="urn:microsoft.com/office/officeart/2005/8/layout/hierarchy1"/>
    <dgm:cxn modelId="{3AB1CDFA-A723-42C7-ABE9-48E1731492E6}" type="presParOf" srcId="{25E2DB22-7534-4364-8BC5-47351729F680}" destId="{4F0F3CC7-6186-488D-BE04-7881AA9E07A7}" srcOrd="1" destOrd="0" presId="urn:microsoft.com/office/officeart/2005/8/layout/hierarchy1"/>
    <dgm:cxn modelId="{550CB56A-AE34-4283-ABE2-AC02E5F266DB}" type="presParOf" srcId="{2145B5CE-DF7D-48F3-AD53-6E4DCD2B6E83}" destId="{A4332610-DFDE-4B3F-8E5E-45E673352B7E}" srcOrd="2" destOrd="0" presId="urn:microsoft.com/office/officeart/2005/8/layout/hierarchy1"/>
    <dgm:cxn modelId="{84770F06-EA95-46B1-9954-C7FF45544446}" type="presParOf" srcId="{A4332610-DFDE-4B3F-8E5E-45E673352B7E}" destId="{CCD92EDB-A257-4ABC-84EF-634E9277E8E6}" srcOrd="0" destOrd="0" presId="urn:microsoft.com/office/officeart/2005/8/layout/hierarchy1"/>
    <dgm:cxn modelId="{EF67B197-6215-4309-B3C6-50E4C17CB58C}" type="presParOf" srcId="{CCD92EDB-A257-4ABC-84EF-634E9277E8E6}" destId="{4C4DB5AE-B1F5-4F33-888D-33FB3089D45C}" srcOrd="0" destOrd="0" presId="urn:microsoft.com/office/officeart/2005/8/layout/hierarchy1"/>
    <dgm:cxn modelId="{E3C0EA1F-6838-47B0-BB8C-78D6AC2AA22A}" type="presParOf" srcId="{CCD92EDB-A257-4ABC-84EF-634E9277E8E6}" destId="{FE927065-1B32-4497-BB7B-D15A4666C60D}" srcOrd="1" destOrd="0" presId="urn:microsoft.com/office/officeart/2005/8/layout/hierarchy1"/>
    <dgm:cxn modelId="{9496A065-EF6D-4400-AF4A-E528B38B7A3C}" type="presParOf" srcId="{A4332610-DFDE-4B3F-8E5E-45E673352B7E}" destId="{A75D4AE9-2D16-4403-AF69-06040A5238D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16B459-9CD1-4683-BD55-F1020BDD7553}"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FE5E588-9BE1-489F-A3A4-1A679F0254BA}">
      <dgm:prSet/>
      <dgm:spPr/>
      <dgm:t>
        <a:bodyPr/>
        <a:lstStyle/>
        <a:p>
          <a:r>
            <a:rPr lang="es-ES" b="0" i="0"/>
            <a:t>Geopolitical fields: the different spaces in which actors interact with allies and rivals. An actor´s role differs between the different fields.</a:t>
          </a:r>
          <a:endParaRPr lang="en-US"/>
        </a:p>
      </dgm:t>
    </dgm:pt>
    <dgm:pt modelId="{FFCFDE7E-E6D6-4158-B4EB-F0E0BD588B83}" type="parTrans" cxnId="{3243C8C5-F208-4DE7-8EA1-CDFF0CD85B97}">
      <dgm:prSet/>
      <dgm:spPr/>
      <dgm:t>
        <a:bodyPr/>
        <a:lstStyle/>
        <a:p>
          <a:endParaRPr lang="en-US"/>
        </a:p>
      </dgm:t>
    </dgm:pt>
    <dgm:pt modelId="{B3911253-1CEC-4592-8C19-B3574DF3B055}" type="sibTrans" cxnId="{3243C8C5-F208-4DE7-8EA1-CDFF0CD85B97}">
      <dgm:prSet/>
      <dgm:spPr/>
      <dgm:t>
        <a:bodyPr/>
        <a:lstStyle/>
        <a:p>
          <a:endParaRPr lang="en-US"/>
        </a:p>
      </dgm:t>
    </dgm:pt>
    <dgm:pt modelId="{AB6AFC5D-84CD-46E8-84F7-DD8D114255A6}">
      <dgm:prSet/>
      <dgm:spPr/>
      <dgm:t>
        <a:bodyPr/>
        <a:lstStyle/>
        <a:p>
          <a:r>
            <a:rPr lang="es-ES" b="0" i="0"/>
            <a:t>Geopolitical condition: how individual state and non-state actors experience the internet, and how that affects they way they think about it.</a:t>
          </a:r>
          <a:endParaRPr lang="en-US"/>
        </a:p>
      </dgm:t>
    </dgm:pt>
    <dgm:pt modelId="{F372E1EA-8A31-4693-B067-A94625BBFAB2}" type="parTrans" cxnId="{32C6B954-113C-4049-B379-534C3F920B27}">
      <dgm:prSet/>
      <dgm:spPr/>
      <dgm:t>
        <a:bodyPr/>
        <a:lstStyle/>
        <a:p>
          <a:endParaRPr lang="en-US"/>
        </a:p>
      </dgm:t>
    </dgm:pt>
    <dgm:pt modelId="{AF174943-B5D3-479A-B2CB-1723F470B314}" type="sibTrans" cxnId="{32C6B954-113C-4049-B379-534C3F920B27}">
      <dgm:prSet/>
      <dgm:spPr/>
      <dgm:t>
        <a:bodyPr/>
        <a:lstStyle/>
        <a:p>
          <a:endParaRPr lang="en-US"/>
        </a:p>
      </dgm:t>
    </dgm:pt>
    <dgm:pt modelId="{D427134B-B6DD-4709-995D-0847048C519A}">
      <dgm:prSet/>
      <dgm:spPr/>
      <dgm:t>
        <a:bodyPr/>
        <a:lstStyle/>
        <a:p>
          <a:r>
            <a:rPr lang="es-ES" b="0" i="0"/>
            <a:t>Geopolitical culture: the combination of values, culture and historical experience that shape how actors view physical and cyberspace.</a:t>
          </a:r>
          <a:endParaRPr lang="en-US"/>
        </a:p>
      </dgm:t>
    </dgm:pt>
    <dgm:pt modelId="{1FED8915-96CF-4AFC-9067-7F8348EBE8B4}" type="parTrans" cxnId="{6B03A0E1-7D6D-425B-9AE8-6813AAD97602}">
      <dgm:prSet/>
      <dgm:spPr/>
      <dgm:t>
        <a:bodyPr/>
        <a:lstStyle/>
        <a:p>
          <a:endParaRPr lang="en-US"/>
        </a:p>
      </dgm:t>
    </dgm:pt>
    <dgm:pt modelId="{6A079D81-8CD7-411F-87E6-2E34430BF01C}" type="sibTrans" cxnId="{6B03A0E1-7D6D-425B-9AE8-6813AAD97602}">
      <dgm:prSet/>
      <dgm:spPr/>
      <dgm:t>
        <a:bodyPr/>
        <a:lstStyle/>
        <a:p>
          <a:endParaRPr lang="en-US"/>
        </a:p>
      </dgm:t>
    </dgm:pt>
    <dgm:pt modelId="{FB8E6F7E-A499-4F01-B2B6-80FD47B00598}">
      <dgm:prSet/>
      <dgm:spPr/>
      <dgm:t>
        <a:bodyPr/>
        <a:lstStyle/>
        <a:p>
          <a:r>
            <a:rPr lang="es-ES" b="0" i="0"/>
            <a:t>The combination of geopolitical fields, conditions and culture offer a framework in which to analyse the motives and behaviour of individual actors.</a:t>
          </a:r>
          <a:endParaRPr lang="en-US"/>
        </a:p>
      </dgm:t>
    </dgm:pt>
    <dgm:pt modelId="{CD462605-5F9F-4AAB-963F-0A2117BC34A4}" type="parTrans" cxnId="{3EA7DBB1-F8F2-4AEF-981A-BF351EB70AA1}">
      <dgm:prSet/>
      <dgm:spPr/>
      <dgm:t>
        <a:bodyPr/>
        <a:lstStyle/>
        <a:p>
          <a:endParaRPr lang="en-US"/>
        </a:p>
      </dgm:t>
    </dgm:pt>
    <dgm:pt modelId="{D4FDEC48-B550-4D7B-95AD-6ACF1089A6F4}" type="sibTrans" cxnId="{3EA7DBB1-F8F2-4AEF-981A-BF351EB70AA1}">
      <dgm:prSet/>
      <dgm:spPr/>
      <dgm:t>
        <a:bodyPr/>
        <a:lstStyle/>
        <a:p>
          <a:endParaRPr lang="en-US"/>
        </a:p>
      </dgm:t>
    </dgm:pt>
    <dgm:pt modelId="{CF56DDCD-3625-4593-A79A-9F51ADDF2F5B}" type="pres">
      <dgm:prSet presAssocID="{EC16B459-9CD1-4683-BD55-F1020BDD7553}" presName="root" presStyleCnt="0">
        <dgm:presLayoutVars>
          <dgm:dir/>
          <dgm:resizeHandles val="exact"/>
        </dgm:presLayoutVars>
      </dgm:prSet>
      <dgm:spPr/>
    </dgm:pt>
    <dgm:pt modelId="{2452251D-2686-4C45-A2E0-CE17B3B9E098}" type="pres">
      <dgm:prSet presAssocID="{1FE5E588-9BE1-489F-A3A4-1A679F0254BA}" presName="compNode" presStyleCnt="0"/>
      <dgm:spPr/>
    </dgm:pt>
    <dgm:pt modelId="{E2EA22E7-31FB-42D3-8DCE-8B06FF569668}" type="pres">
      <dgm:prSet presAssocID="{1FE5E588-9BE1-489F-A3A4-1A679F0254B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rama"/>
        </a:ext>
      </dgm:extLst>
    </dgm:pt>
    <dgm:pt modelId="{4C4524CA-D50F-4992-9850-1D0444E8A8B3}" type="pres">
      <dgm:prSet presAssocID="{1FE5E588-9BE1-489F-A3A4-1A679F0254BA}" presName="spaceRect" presStyleCnt="0"/>
      <dgm:spPr/>
    </dgm:pt>
    <dgm:pt modelId="{70DBD08D-A0C0-457F-8A5D-1A3F108394F0}" type="pres">
      <dgm:prSet presAssocID="{1FE5E588-9BE1-489F-A3A4-1A679F0254BA}" presName="textRect" presStyleLbl="revTx" presStyleIdx="0" presStyleCnt="4">
        <dgm:presLayoutVars>
          <dgm:chMax val="1"/>
          <dgm:chPref val="1"/>
        </dgm:presLayoutVars>
      </dgm:prSet>
      <dgm:spPr/>
    </dgm:pt>
    <dgm:pt modelId="{743D2702-C164-4B4B-A664-3CAC92C07D76}" type="pres">
      <dgm:prSet presAssocID="{B3911253-1CEC-4592-8C19-B3574DF3B055}" presName="sibTrans" presStyleCnt="0"/>
      <dgm:spPr/>
    </dgm:pt>
    <dgm:pt modelId="{DB8FF80C-B2E8-4782-9C97-9677136372A9}" type="pres">
      <dgm:prSet presAssocID="{AB6AFC5D-84CD-46E8-84F7-DD8D114255A6}" presName="compNode" presStyleCnt="0"/>
      <dgm:spPr/>
    </dgm:pt>
    <dgm:pt modelId="{DFDB104B-D5F2-411D-96B5-622CED44710D}" type="pres">
      <dgm:prSet presAssocID="{AB6AFC5D-84CD-46E8-84F7-DD8D114255A6}"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D4DD9B59-4F3C-456A-9F1F-7B645CD7002A}" type="pres">
      <dgm:prSet presAssocID="{AB6AFC5D-84CD-46E8-84F7-DD8D114255A6}" presName="spaceRect" presStyleCnt="0"/>
      <dgm:spPr/>
    </dgm:pt>
    <dgm:pt modelId="{F67C6781-0EEE-48A0-BBFC-BA01166E6A92}" type="pres">
      <dgm:prSet presAssocID="{AB6AFC5D-84CD-46E8-84F7-DD8D114255A6}" presName="textRect" presStyleLbl="revTx" presStyleIdx="1" presStyleCnt="4">
        <dgm:presLayoutVars>
          <dgm:chMax val="1"/>
          <dgm:chPref val="1"/>
        </dgm:presLayoutVars>
      </dgm:prSet>
      <dgm:spPr/>
    </dgm:pt>
    <dgm:pt modelId="{CF5B0DF8-59B6-418D-834A-9E0948121615}" type="pres">
      <dgm:prSet presAssocID="{AF174943-B5D3-479A-B2CB-1723F470B314}" presName="sibTrans" presStyleCnt="0"/>
      <dgm:spPr/>
    </dgm:pt>
    <dgm:pt modelId="{CADEE0FB-2DC4-48D8-85DF-968637F5D973}" type="pres">
      <dgm:prSet presAssocID="{D427134B-B6DD-4709-995D-0847048C519A}" presName="compNode" presStyleCnt="0"/>
      <dgm:spPr/>
    </dgm:pt>
    <dgm:pt modelId="{9FE1BCFD-91FF-406C-88C1-0AB94AA90F67}" type="pres">
      <dgm:prSet presAssocID="{D427134B-B6DD-4709-995D-0847048C519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Asia"/>
        </a:ext>
      </dgm:extLst>
    </dgm:pt>
    <dgm:pt modelId="{0CFEB64E-50F6-484D-967F-178B963A645A}" type="pres">
      <dgm:prSet presAssocID="{D427134B-B6DD-4709-995D-0847048C519A}" presName="spaceRect" presStyleCnt="0"/>
      <dgm:spPr/>
    </dgm:pt>
    <dgm:pt modelId="{E373429C-2BA6-46F5-92F5-FFD954958C76}" type="pres">
      <dgm:prSet presAssocID="{D427134B-B6DD-4709-995D-0847048C519A}" presName="textRect" presStyleLbl="revTx" presStyleIdx="2" presStyleCnt="4">
        <dgm:presLayoutVars>
          <dgm:chMax val="1"/>
          <dgm:chPref val="1"/>
        </dgm:presLayoutVars>
      </dgm:prSet>
      <dgm:spPr/>
    </dgm:pt>
    <dgm:pt modelId="{7CBF97B1-62B1-4844-98DD-F45965D6771F}" type="pres">
      <dgm:prSet presAssocID="{6A079D81-8CD7-411F-87E6-2E34430BF01C}" presName="sibTrans" presStyleCnt="0"/>
      <dgm:spPr/>
    </dgm:pt>
    <dgm:pt modelId="{A4DAD4C0-C330-409A-86B0-041F98CE3524}" type="pres">
      <dgm:prSet presAssocID="{FB8E6F7E-A499-4F01-B2B6-80FD47B00598}" presName="compNode" presStyleCnt="0"/>
      <dgm:spPr/>
    </dgm:pt>
    <dgm:pt modelId="{4003EE5D-3F76-4BEA-8181-DFBFDA9069AB}" type="pres">
      <dgm:prSet presAssocID="{FB8E6F7E-A499-4F01-B2B6-80FD47B0059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ierarchy"/>
        </a:ext>
      </dgm:extLst>
    </dgm:pt>
    <dgm:pt modelId="{4A7825EA-4A93-47C5-A0E9-37147B02A104}" type="pres">
      <dgm:prSet presAssocID="{FB8E6F7E-A499-4F01-B2B6-80FD47B00598}" presName="spaceRect" presStyleCnt="0"/>
      <dgm:spPr/>
    </dgm:pt>
    <dgm:pt modelId="{9CFE82AA-CD38-4C16-9597-7FC406660FD4}" type="pres">
      <dgm:prSet presAssocID="{FB8E6F7E-A499-4F01-B2B6-80FD47B00598}" presName="textRect" presStyleLbl="revTx" presStyleIdx="3" presStyleCnt="4">
        <dgm:presLayoutVars>
          <dgm:chMax val="1"/>
          <dgm:chPref val="1"/>
        </dgm:presLayoutVars>
      </dgm:prSet>
      <dgm:spPr/>
    </dgm:pt>
  </dgm:ptLst>
  <dgm:cxnLst>
    <dgm:cxn modelId="{A54D0528-C616-460E-95A0-27C4BDC30933}" type="presOf" srcId="{AB6AFC5D-84CD-46E8-84F7-DD8D114255A6}" destId="{F67C6781-0EEE-48A0-BBFC-BA01166E6A92}" srcOrd="0" destOrd="0" presId="urn:microsoft.com/office/officeart/2018/2/layout/IconLabelList"/>
    <dgm:cxn modelId="{2D948674-19CA-43B4-86AA-8A66A491479C}" type="presOf" srcId="{1FE5E588-9BE1-489F-A3A4-1A679F0254BA}" destId="{70DBD08D-A0C0-457F-8A5D-1A3F108394F0}" srcOrd="0" destOrd="0" presId="urn:microsoft.com/office/officeart/2018/2/layout/IconLabelList"/>
    <dgm:cxn modelId="{32C6B954-113C-4049-B379-534C3F920B27}" srcId="{EC16B459-9CD1-4683-BD55-F1020BDD7553}" destId="{AB6AFC5D-84CD-46E8-84F7-DD8D114255A6}" srcOrd="1" destOrd="0" parTransId="{F372E1EA-8A31-4693-B067-A94625BBFAB2}" sibTransId="{AF174943-B5D3-479A-B2CB-1723F470B314}"/>
    <dgm:cxn modelId="{4C111578-5E47-4F3F-BAE7-098A781C30BC}" type="presOf" srcId="{FB8E6F7E-A499-4F01-B2B6-80FD47B00598}" destId="{9CFE82AA-CD38-4C16-9597-7FC406660FD4}" srcOrd="0" destOrd="0" presId="urn:microsoft.com/office/officeart/2018/2/layout/IconLabelList"/>
    <dgm:cxn modelId="{3EA7DBB1-F8F2-4AEF-981A-BF351EB70AA1}" srcId="{EC16B459-9CD1-4683-BD55-F1020BDD7553}" destId="{FB8E6F7E-A499-4F01-B2B6-80FD47B00598}" srcOrd="3" destOrd="0" parTransId="{CD462605-5F9F-4AAB-963F-0A2117BC34A4}" sibTransId="{D4FDEC48-B550-4D7B-95AD-6ACF1089A6F4}"/>
    <dgm:cxn modelId="{3243C8C5-F208-4DE7-8EA1-CDFF0CD85B97}" srcId="{EC16B459-9CD1-4683-BD55-F1020BDD7553}" destId="{1FE5E588-9BE1-489F-A3A4-1A679F0254BA}" srcOrd="0" destOrd="0" parTransId="{FFCFDE7E-E6D6-4158-B4EB-F0E0BD588B83}" sibTransId="{B3911253-1CEC-4592-8C19-B3574DF3B055}"/>
    <dgm:cxn modelId="{6B03A0E1-7D6D-425B-9AE8-6813AAD97602}" srcId="{EC16B459-9CD1-4683-BD55-F1020BDD7553}" destId="{D427134B-B6DD-4709-995D-0847048C519A}" srcOrd="2" destOrd="0" parTransId="{1FED8915-96CF-4AFC-9067-7F8348EBE8B4}" sibTransId="{6A079D81-8CD7-411F-87E6-2E34430BF01C}"/>
    <dgm:cxn modelId="{75654AF8-5418-4E63-B79E-471315403459}" type="presOf" srcId="{D427134B-B6DD-4709-995D-0847048C519A}" destId="{E373429C-2BA6-46F5-92F5-FFD954958C76}" srcOrd="0" destOrd="0" presId="urn:microsoft.com/office/officeart/2018/2/layout/IconLabelList"/>
    <dgm:cxn modelId="{3E5F4DFE-8667-430A-806C-3EC4ABDFD0A8}" type="presOf" srcId="{EC16B459-9CD1-4683-BD55-F1020BDD7553}" destId="{CF56DDCD-3625-4593-A79A-9F51ADDF2F5B}" srcOrd="0" destOrd="0" presId="urn:microsoft.com/office/officeart/2018/2/layout/IconLabelList"/>
    <dgm:cxn modelId="{FB1027B0-737C-431C-9A3A-8EA3D9477970}" type="presParOf" srcId="{CF56DDCD-3625-4593-A79A-9F51ADDF2F5B}" destId="{2452251D-2686-4C45-A2E0-CE17B3B9E098}" srcOrd="0" destOrd="0" presId="urn:microsoft.com/office/officeart/2018/2/layout/IconLabelList"/>
    <dgm:cxn modelId="{C6B54393-D72C-4CBE-BF15-FA69B30430A6}" type="presParOf" srcId="{2452251D-2686-4C45-A2E0-CE17B3B9E098}" destId="{E2EA22E7-31FB-42D3-8DCE-8B06FF569668}" srcOrd="0" destOrd="0" presId="urn:microsoft.com/office/officeart/2018/2/layout/IconLabelList"/>
    <dgm:cxn modelId="{2901C026-CB51-4DDE-821C-A8489CD710D6}" type="presParOf" srcId="{2452251D-2686-4C45-A2E0-CE17B3B9E098}" destId="{4C4524CA-D50F-4992-9850-1D0444E8A8B3}" srcOrd="1" destOrd="0" presId="urn:microsoft.com/office/officeart/2018/2/layout/IconLabelList"/>
    <dgm:cxn modelId="{FE78F5D4-A1D8-411B-81ED-427F9630A3F7}" type="presParOf" srcId="{2452251D-2686-4C45-A2E0-CE17B3B9E098}" destId="{70DBD08D-A0C0-457F-8A5D-1A3F108394F0}" srcOrd="2" destOrd="0" presId="urn:microsoft.com/office/officeart/2018/2/layout/IconLabelList"/>
    <dgm:cxn modelId="{09F0550B-FBC6-413C-ABF6-BB5E51A82A52}" type="presParOf" srcId="{CF56DDCD-3625-4593-A79A-9F51ADDF2F5B}" destId="{743D2702-C164-4B4B-A664-3CAC92C07D76}" srcOrd="1" destOrd="0" presId="urn:microsoft.com/office/officeart/2018/2/layout/IconLabelList"/>
    <dgm:cxn modelId="{C5EFFACB-A6FC-4883-817C-F7D3DA15DD85}" type="presParOf" srcId="{CF56DDCD-3625-4593-A79A-9F51ADDF2F5B}" destId="{DB8FF80C-B2E8-4782-9C97-9677136372A9}" srcOrd="2" destOrd="0" presId="urn:microsoft.com/office/officeart/2018/2/layout/IconLabelList"/>
    <dgm:cxn modelId="{B81A3651-FCDC-4131-B559-9AA7CE955BF7}" type="presParOf" srcId="{DB8FF80C-B2E8-4782-9C97-9677136372A9}" destId="{DFDB104B-D5F2-411D-96B5-622CED44710D}" srcOrd="0" destOrd="0" presId="urn:microsoft.com/office/officeart/2018/2/layout/IconLabelList"/>
    <dgm:cxn modelId="{303BF93D-CFB7-4634-BE95-6A4A1403D34A}" type="presParOf" srcId="{DB8FF80C-B2E8-4782-9C97-9677136372A9}" destId="{D4DD9B59-4F3C-456A-9F1F-7B645CD7002A}" srcOrd="1" destOrd="0" presId="urn:microsoft.com/office/officeart/2018/2/layout/IconLabelList"/>
    <dgm:cxn modelId="{C7C9B7F9-D0CA-4C38-834B-D08C1C5DDBED}" type="presParOf" srcId="{DB8FF80C-B2E8-4782-9C97-9677136372A9}" destId="{F67C6781-0EEE-48A0-BBFC-BA01166E6A92}" srcOrd="2" destOrd="0" presId="urn:microsoft.com/office/officeart/2018/2/layout/IconLabelList"/>
    <dgm:cxn modelId="{CF5381A6-A23F-4508-AD10-98856E4E0D8F}" type="presParOf" srcId="{CF56DDCD-3625-4593-A79A-9F51ADDF2F5B}" destId="{CF5B0DF8-59B6-418D-834A-9E0948121615}" srcOrd="3" destOrd="0" presId="urn:microsoft.com/office/officeart/2018/2/layout/IconLabelList"/>
    <dgm:cxn modelId="{8BB94487-F6BC-4747-8446-5B699D830A4D}" type="presParOf" srcId="{CF56DDCD-3625-4593-A79A-9F51ADDF2F5B}" destId="{CADEE0FB-2DC4-48D8-85DF-968637F5D973}" srcOrd="4" destOrd="0" presId="urn:microsoft.com/office/officeart/2018/2/layout/IconLabelList"/>
    <dgm:cxn modelId="{74C9A6A7-8E67-4CF4-B0B1-99FDDAC34E4F}" type="presParOf" srcId="{CADEE0FB-2DC4-48D8-85DF-968637F5D973}" destId="{9FE1BCFD-91FF-406C-88C1-0AB94AA90F67}" srcOrd="0" destOrd="0" presId="urn:microsoft.com/office/officeart/2018/2/layout/IconLabelList"/>
    <dgm:cxn modelId="{DE8F6B2C-E4AA-41C7-95A0-186AA26FA4FE}" type="presParOf" srcId="{CADEE0FB-2DC4-48D8-85DF-968637F5D973}" destId="{0CFEB64E-50F6-484D-967F-178B963A645A}" srcOrd="1" destOrd="0" presId="urn:microsoft.com/office/officeart/2018/2/layout/IconLabelList"/>
    <dgm:cxn modelId="{B378CB8C-40B8-430D-B9BF-AD849BAC1BF9}" type="presParOf" srcId="{CADEE0FB-2DC4-48D8-85DF-968637F5D973}" destId="{E373429C-2BA6-46F5-92F5-FFD954958C76}" srcOrd="2" destOrd="0" presId="urn:microsoft.com/office/officeart/2018/2/layout/IconLabelList"/>
    <dgm:cxn modelId="{DB5F0D8C-B3FF-490B-AB03-85872E829769}" type="presParOf" srcId="{CF56DDCD-3625-4593-A79A-9F51ADDF2F5B}" destId="{7CBF97B1-62B1-4844-98DD-F45965D6771F}" srcOrd="5" destOrd="0" presId="urn:microsoft.com/office/officeart/2018/2/layout/IconLabelList"/>
    <dgm:cxn modelId="{65F3556B-E63E-42FE-87F9-DE52EDAC91F6}" type="presParOf" srcId="{CF56DDCD-3625-4593-A79A-9F51ADDF2F5B}" destId="{A4DAD4C0-C330-409A-86B0-041F98CE3524}" srcOrd="6" destOrd="0" presId="urn:microsoft.com/office/officeart/2018/2/layout/IconLabelList"/>
    <dgm:cxn modelId="{E3E76F1D-1433-4E54-9810-79A23F6522A5}" type="presParOf" srcId="{A4DAD4C0-C330-409A-86B0-041F98CE3524}" destId="{4003EE5D-3F76-4BEA-8181-DFBFDA9069AB}" srcOrd="0" destOrd="0" presId="urn:microsoft.com/office/officeart/2018/2/layout/IconLabelList"/>
    <dgm:cxn modelId="{C53FCE63-B3CE-4D1D-A23B-DBF470E6CF9D}" type="presParOf" srcId="{A4DAD4C0-C330-409A-86B0-041F98CE3524}" destId="{4A7825EA-4A93-47C5-A0E9-37147B02A104}" srcOrd="1" destOrd="0" presId="urn:microsoft.com/office/officeart/2018/2/layout/IconLabelList"/>
    <dgm:cxn modelId="{A25BD427-D181-4795-984F-2E2E6634A317}" type="presParOf" srcId="{A4DAD4C0-C330-409A-86B0-041F98CE3524}" destId="{9CFE82AA-CD38-4C16-9597-7FC406660FD4}"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B6D782E-135D-42EF-8224-7A82F1B882E1}" type="doc">
      <dgm:prSet loTypeId="urn:microsoft.com/office/officeart/2016/7/layout/LinearArrowProcessNumbered" loCatId="process" qsTypeId="urn:microsoft.com/office/officeart/2005/8/quickstyle/simple1" qsCatId="simple" csTypeId="urn:microsoft.com/office/officeart/2005/8/colors/colorful5" csCatId="colorful" phldr="1"/>
      <dgm:spPr/>
      <dgm:t>
        <a:bodyPr/>
        <a:lstStyle/>
        <a:p>
          <a:endParaRPr lang="en-US"/>
        </a:p>
      </dgm:t>
    </dgm:pt>
    <dgm:pt modelId="{A01A0B91-E4B1-4E6B-A0F4-7978528C5F04}">
      <dgm:prSet/>
      <dgm:spPr/>
      <dgm:t>
        <a:bodyPr/>
        <a:lstStyle/>
        <a:p>
          <a:r>
            <a:rPr lang="es-ES" b="0" i="0" u="sng" dirty="0"/>
            <a:t>US</a:t>
          </a:r>
          <a:r>
            <a:rPr lang="es-ES" b="0" i="0" dirty="0"/>
            <a:t>: </a:t>
          </a:r>
          <a:r>
            <a:rPr lang="es-ES" b="0" i="0" dirty="0" err="1"/>
            <a:t>geopolitical</a:t>
          </a:r>
          <a:r>
            <a:rPr lang="es-ES" b="0" i="0" dirty="0"/>
            <a:t> </a:t>
          </a:r>
          <a:r>
            <a:rPr lang="es-ES" b="0" i="0" dirty="0" err="1"/>
            <a:t>condition</a:t>
          </a:r>
          <a:r>
            <a:rPr lang="es-ES" b="0" i="0" dirty="0"/>
            <a:t>: </a:t>
          </a:r>
          <a:r>
            <a:rPr lang="es-ES" b="0" i="0" dirty="0" err="1"/>
            <a:t>creator</a:t>
          </a:r>
          <a:r>
            <a:rPr lang="es-ES" b="0" i="0" dirty="0"/>
            <a:t> </a:t>
          </a:r>
          <a:r>
            <a:rPr lang="es-ES" b="0" i="0" dirty="0" err="1"/>
            <a:t>of</a:t>
          </a:r>
          <a:r>
            <a:rPr lang="es-ES" b="0" i="0" dirty="0"/>
            <a:t> </a:t>
          </a:r>
          <a:r>
            <a:rPr lang="es-ES" b="0" i="0" dirty="0" err="1"/>
            <a:t>the</a:t>
          </a:r>
          <a:r>
            <a:rPr lang="es-ES" b="0" i="0" dirty="0"/>
            <a:t> internet, </a:t>
          </a:r>
          <a:r>
            <a:rPr lang="es-ES" b="0" i="0" dirty="0" err="1"/>
            <a:t>which</a:t>
          </a:r>
          <a:r>
            <a:rPr lang="es-ES" b="0" i="0" dirty="0"/>
            <a:t> </a:t>
          </a:r>
          <a:r>
            <a:rPr lang="es-ES" b="0" i="0" dirty="0" err="1"/>
            <a:t>it</a:t>
          </a:r>
          <a:r>
            <a:rPr lang="es-ES" b="0" i="0" dirty="0"/>
            <a:t> “</a:t>
          </a:r>
          <a:r>
            <a:rPr lang="es-ES" b="0" i="0" dirty="0" err="1"/>
            <a:t>gifted</a:t>
          </a:r>
          <a:r>
            <a:rPr lang="es-ES" b="0" i="0" dirty="0"/>
            <a:t>” </a:t>
          </a:r>
          <a:r>
            <a:rPr lang="es-ES" b="0" i="0" dirty="0" err="1"/>
            <a:t>to</a:t>
          </a:r>
          <a:r>
            <a:rPr lang="es-ES" b="0" i="0" dirty="0"/>
            <a:t> </a:t>
          </a:r>
          <a:r>
            <a:rPr lang="es-ES" b="0" i="0" dirty="0" err="1"/>
            <a:t>the</a:t>
          </a:r>
          <a:r>
            <a:rPr lang="es-ES" b="0" i="0" dirty="0"/>
            <a:t> </a:t>
          </a:r>
          <a:r>
            <a:rPr lang="es-ES" b="0" i="0" dirty="0" err="1"/>
            <a:t>world</a:t>
          </a:r>
          <a:r>
            <a:rPr lang="es-ES" b="0" i="0" dirty="0"/>
            <a:t>; </a:t>
          </a:r>
          <a:r>
            <a:rPr lang="es-ES" b="0" i="0" dirty="0" err="1"/>
            <a:t>geopolitical</a:t>
          </a:r>
          <a:r>
            <a:rPr lang="es-ES" b="0" i="0" dirty="0"/>
            <a:t> culture: US </a:t>
          </a:r>
          <a:r>
            <a:rPr lang="es-ES" b="0" i="0" dirty="0" err="1"/>
            <a:t>exceptionalism</a:t>
          </a:r>
          <a:r>
            <a:rPr lang="es-ES" b="0" i="0" dirty="0"/>
            <a:t>; </a:t>
          </a:r>
          <a:r>
            <a:rPr lang="es-ES" b="0" i="0" dirty="0" err="1"/>
            <a:t>geopolitical</a:t>
          </a:r>
          <a:r>
            <a:rPr lang="es-ES" b="0" i="0" dirty="0"/>
            <a:t> </a:t>
          </a:r>
          <a:r>
            <a:rPr lang="es-ES" b="0" i="0" dirty="0" err="1"/>
            <a:t>fields</a:t>
          </a:r>
          <a:r>
            <a:rPr lang="es-ES" b="0" i="0" dirty="0"/>
            <a:t>: UK/US, 5 </a:t>
          </a:r>
          <a:r>
            <a:rPr lang="es-ES" b="0" i="0" dirty="0" err="1"/>
            <a:t>eyes</a:t>
          </a:r>
          <a:r>
            <a:rPr lang="es-ES" b="0" i="0" dirty="0"/>
            <a:t>, NATO, </a:t>
          </a:r>
          <a:r>
            <a:rPr lang="es-ES" b="0" i="0" dirty="0" err="1"/>
            <a:t>confrontations</a:t>
          </a:r>
          <a:r>
            <a:rPr lang="es-ES" b="0" i="0" dirty="0"/>
            <a:t> </a:t>
          </a:r>
          <a:r>
            <a:rPr lang="es-ES" b="0" i="0" dirty="0" err="1"/>
            <a:t>with</a:t>
          </a:r>
          <a:r>
            <a:rPr lang="es-ES" b="0" i="0" dirty="0"/>
            <a:t> </a:t>
          </a:r>
          <a:r>
            <a:rPr lang="es-ES" b="0" i="0" dirty="0" err="1"/>
            <a:t>Russia</a:t>
          </a:r>
          <a:r>
            <a:rPr lang="es-ES" b="0" i="0" dirty="0"/>
            <a:t> and China, global net </a:t>
          </a:r>
          <a:r>
            <a:rPr lang="es-ES" b="0" i="0" dirty="0" err="1"/>
            <a:t>hegemony</a:t>
          </a:r>
          <a:r>
            <a:rPr lang="es-ES" b="0" i="0" dirty="0"/>
            <a:t>. </a:t>
          </a:r>
          <a:r>
            <a:rPr lang="es-ES" b="0" i="0" dirty="0" err="1"/>
            <a:t>Tendency</a:t>
          </a:r>
          <a:r>
            <a:rPr lang="es-ES" b="0" i="0" dirty="0"/>
            <a:t> </a:t>
          </a:r>
          <a:r>
            <a:rPr lang="es-ES" b="0" i="0" dirty="0" err="1"/>
            <a:t>to</a:t>
          </a:r>
          <a:r>
            <a:rPr lang="es-ES" b="0" i="0" dirty="0"/>
            <a:t> </a:t>
          </a:r>
          <a:r>
            <a:rPr lang="es-ES" b="0" i="0" dirty="0" err="1"/>
            <a:t>degeneration</a:t>
          </a:r>
          <a:r>
            <a:rPr lang="es-ES" b="0" i="0" dirty="0"/>
            <a:t> </a:t>
          </a:r>
          <a:r>
            <a:rPr lang="es-ES" b="0" i="0" dirty="0" err="1"/>
            <a:t>operations</a:t>
          </a:r>
          <a:r>
            <a:rPr lang="es-ES" b="0" i="0" dirty="0"/>
            <a:t>.</a:t>
          </a:r>
          <a:endParaRPr lang="en-US" dirty="0"/>
        </a:p>
      </dgm:t>
    </dgm:pt>
    <dgm:pt modelId="{37729354-1957-47A9-A3FA-1947FA2406FB}" type="parTrans" cxnId="{6E52AAD4-3414-42B2-9789-58875145C855}">
      <dgm:prSet/>
      <dgm:spPr/>
      <dgm:t>
        <a:bodyPr/>
        <a:lstStyle/>
        <a:p>
          <a:endParaRPr lang="en-US"/>
        </a:p>
      </dgm:t>
    </dgm:pt>
    <dgm:pt modelId="{F4C5AB3C-3244-446D-91C7-6DD00B06178B}" type="sibTrans" cxnId="{6E52AAD4-3414-42B2-9789-58875145C855}">
      <dgm:prSet phldrT="1" phldr="0"/>
      <dgm:spPr/>
      <dgm:t>
        <a:bodyPr/>
        <a:lstStyle/>
        <a:p>
          <a:r>
            <a:rPr lang="en-US"/>
            <a:t>1</a:t>
          </a:r>
        </a:p>
      </dgm:t>
    </dgm:pt>
    <dgm:pt modelId="{54713E03-E13D-4769-9343-5A0CC636594F}">
      <dgm:prSet/>
      <dgm:spPr/>
      <dgm:t>
        <a:bodyPr/>
        <a:lstStyle/>
        <a:p>
          <a:r>
            <a:rPr lang="es-ES" b="0" i="0" u="sng"/>
            <a:t>Russia</a:t>
          </a:r>
          <a:r>
            <a:rPr lang="es-ES" b="0" i="0"/>
            <a:t>: geopolitical condition: internet as a threat, and a tool to be instrumentalised; geopolitical culture: post-Soviet mistrust and resentment; geopolitical fields: domestic, near abroad, confrontation with EU and US. Tendency to disruption operations.</a:t>
          </a:r>
          <a:endParaRPr lang="en-US"/>
        </a:p>
      </dgm:t>
    </dgm:pt>
    <dgm:pt modelId="{AC86F591-B7A6-4D53-B4A5-A9291F55F71D}" type="parTrans" cxnId="{EB50B182-4597-428B-BB73-E30554D4C807}">
      <dgm:prSet/>
      <dgm:spPr/>
      <dgm:t>
        <a:bodyPr/>
        <a:lstStyle/>
        <a:p>
          <a:endParaRPr lang="en-US"/>
        </a:p>
      </dgm:t>
    </dgm:pt>
    <dgm:pt modelId="{40B540B3-E841-4A37-B9E7-34ED52BF27C8}" type="sibTrans" cxnId="{EB50B182-4597-428B-BB73-E30554D4C807}">
      <dgm:prSet phldrT="2" phldr="0"/>
      <dgm:spPr/>
      <dgm:t>
        <a:bodyPr/>
        <a:lstStyle/>
        <a:p>
          <a:r>
            <a:rPr lang="en-US"/>
            <a:t>2</a:t>
          </a:r>
        </a:p>
      </dgm:t>
    </dgm:pt>
    <dgm:pt modelId="{E9B8540C-6D0E-431C-92E1-705D2D6C6167}">
      <dgm:prSet/>
      <dgm:spPr/>
      <dgm:t>
        <a:bodyPr/>
        <a:lstStyle/>
        <a:p>
          <a:r>
            <a:rPr lang="es-ES" b="0" i="0" u="sng"/>
            <a:t>China: </a:t>
          </a:r>
          <a:r>
            <a:rPr lang="es-ES" b="0" i="0"/>
            <a:t>geopolitical condition: internet as threat to government and CCP; geopolitical culture: make China “zhonguo” again; geopolitical fields: domestic, confrontation with US, digital silk road. Tendency to cyberespionage</a:t>
          </a:r>
          <a:endParaRPr lang="en-US"/>
        </a:p>
      </dgm:t>
    </dgm:pt>
    <dgm:pt modelId="{1B09B28E-B22C-4CD7-A3F9-15F6D390198C}" type="parTrans" cxnId="{DEF25638-8218-4B74-BCB2-3FF9F16D27E6}">
      <dgm:prSet/>
      <dgm:spPr/>
      <dgm:t>
        <a:bodyPr/>
        <a:lstStyle/>
        <a:p>
          <a:endParaRPr lang="en-US"/>
        </a:p>
      </dgm:t>
    </dgm:pt>
    <dgm:pt modelId="{BF933886-3442-42DF-BB76-5CA0818CAA71}" type="sibTrans" cxnId="{DEF25638-8218-4B74-BCB2-3FF9F16D27E6}">
      <dgm:prSet phldrT="3" phldr="0"/>
      <dgm:spPr/>
      <dgm:t>
        <a:bodyPr/>
        <a:lstStyle/>
        <a:p>
          <a:r>
            <a:rPr lang="en-US"/>
            <a:t>3</a:t>
          </a:r>
        </a:p>
      </dgm:t>
    </dgm:pt>
    <dgm:pt modelId="{529EF81E-18CC-401C-BD22-446F0DD22A4C}">
      <dgm:prSet/>
      <dgm:spPr/>
      <dgm:t>
        <a:bodyPr/>
        <a:lstStyle/>
        <a:p>
          <a:r>
            <a:rPr lang="es-ES" b="0" i="0" u="sng"/>
            <a:t>EU:</a:t>
          </a:r>
          <a:r>
            <a:rPr lang="es-ES" b="0" i="0"/>
            <a:t> geopolitical condition: internet an opportunity, but no ownership; geopolitical culture: post-modern state, normative diplomacy; geopolitical fields: internal market, strategic agreements. Tendency to extraterritorial norms.</a:t>
          </a:r>
          <a:endParaRPr lang="en-US"/>
        </a:p>
      </dgm:t>
    </dgm:pt>
    <dgm:pt modelId="{B543475A-8F0D-4D5F-B03A-443B07610136}" type="parTrans" cxnId="{FD33E6B7-431C-49C8-8394-B304D2FE458E}">
      <dgm:prSet/>
      <dgm:spPr/>
      <dgm:t>
        <a:bodyPr/>
        <a:lstStyle/>
        <a:p>
          <a:endParaRPr lang="en-US"/>
        </a:p>
      </dgm:t>
    </dgm:pt>
    <dgm:pt modelId="{1234962F-4F53-4BE3-AC0B-7648E6431FD8}" type="sibTrans" cxnId="{FD33E6B7-431C-49C8-8394-B304D2FE458E}">
      <dgm:prSet phldrT="4" phldr="0"/>
      <dgm:spPr/>
      <dgm:t>
        <a:bodyPr/>
        <a:lstStyle/>
        <a:p>
          <a:r>
            <a:rPr lang="en-US"/>
            <a:t>4</a:t>
          </a:r>
        </a:p>
      </dgm:t>
    </dgm:pt>
    <dgm:pt modelId="{7D166E58-71FB-46D4-A200-2CD8E77975EC}">
      <dgm:prSet/>
      <dgm:spPr/>
      <dgm:t>
        <a:bodyPr/>
        <a:lstStyle/>
        <a:p>
          <a:r>
            <a:rPr lang="es-ES" b="0" i="0" u="sng"/>
            <a:t>Internet companies:</a:t>
          </a:r>
          <a:r>
            <a:rPr lang="es-ES" b="0" i="0"/>
            <a:t> geopolitical condition: internet as precondition for their existence; geopolitical culture: “force for Good”, but monetising data; geopolitical field: battlefields for info war as part of hybrid warfare. Tendency to self denial of geopolitical role</a:t>
          </a:r>
          <a:endParaRPr lang="en-US"/>
        </a:p>
      </dgm:t>
    </dgm:pt>
    <dgm:pt modelId="{3D366944-464F-4112-B20A-83BFF2A03038}" type="parTrans" cxnId="{4A599600-CBB4-432C-8D54-1B6D0DD1046C}">
      <dgm:prSet/>
      <dgm:spPr/>
      <dgm:t>
        <a:bodyPr/>
        <a:lstStyle/>
        <a:p>
          <a:endParaRPr lang="en-US"/>
        </a:p>
      </dgm:t>
    </dgm:pt>
    <dgm:pt modelId="{5C6D7612-72C0-49E7-A98E-090ECF09CC8B}" type="sibTrans" cxnId="{4A599600-CBB4-432C-8D54-1B6D0DD1046C}">
      <dgm:prSet phldrT="5" phldr="0"/>
      <dgm:spPr/>
      <dgm:t>
        <a:bodyPr/>
        <a:lstStyle/>
        <a:p>
          <a:r>
            <a:rPr lang="en-US"/>
            <a:t>5</a:t>
          </a:r>
        </a:p>
      </dgm:t>
    </dgm:pt>
    <dgm:pt modelId="{D49763C0-DB16-40A2-8C41-AA718525B3DF}" type="pres">
      <dgm:prSet presAssocID="{1B6D782E-135D-42EF-8224-7A82F1B882E1}" presName="linearFlow" presStyleCnt="0">
        <dgm:presLayoutVars>
          <dgm:dir/>
          <dgm:animLvl val="lvl"/>
          <dgm:resizeHandles val="exact"/>
        </dgm:presLayoutVars>
      </dgm:prSet>
      <dgm:spPr/>
    </dgm:pt>
    <dgm:pt modelId="{6847C9AB-28EE-4FA7-B6C0-AE2BB4604949}" type="pres">
      <dgm:prSet presAssocID="{A01A0B91-E4B1-4E6B-A0F4-7978528C5F04}" presName="compositeNode" presStyleCnt="0"/>
      <dgm:spPr/>
    </dgm:pt>
    <dgm:pt modelId="{16495D08-3052-4E06-8711-BDF88E8BFF3E}" type="pres">
      <dgm:prSet presAssocID="{A01A0B91-E4B1-4E6B-A0F4-7978528C5F04}" presName="parTx" presStyleLbl="node1" presStyleIdx="0" presStyleCnt="0">
        <dgm:presLayoutVars>
          <dgm:chMax val="0"/>
          <dgm:chPref val="0"/>
          <dgm:bulletEnabled val="1"/>
        </dgm:presLayoutVars>
      </dgm:prSet>
      <dgm:spPr/>
    </dgm:pt>
    <dgm:pt modelId="{74ADD9B8-B9FD-4A53-803C-DD1F8E1A3423}" type="pres">
      <dgm:prSet presAssocID="{A01A0B91-E4B1-4E6B-A0F4-7978528C5F04}" presName="parSh" presStyleCnt="0"/>
      <dgm:spPr/>
    </dgm:pt>
    <dgm:pt modelId="{893D9F47-CBB5-4CF9-A3F6-ECD0472D5CDB}" type="pres">
      <dgm:prSet presAssocID="{A01A0B91-E4B1-4E6B-A0F4-7978528C5F04}" presName="lineNode" presStyleLbl="alignAccFollowNode1" presStyleIdx="0" presStyleCnt="15"/>
      <dgm:spPr/>
    </dgm:pt>
    <dgm:pt modelId="{9DFD4D56-F325-476E-828A-76D3BFB6DCD2}" type="pres">
      <dgm:prSet presAssocID="{A01A0B91-E4B1-4E6B-A0F4-7978528C5F04}" presName="lineArrowNode" presStyleLbl="alignAccFollowNode1" presStyleIdx="1" presStyleCnt="15"/>
      <dgm:spPr/>
    </dgm:pt>
    <dgm:pt modelId="{D26B7683-6E6D-4E07-8849-299AA4A577DE}" type="pres">
      <dgm:prSet presAssocID="{F4C5AB3C-3244-446D-91C7-6DD00B06178B}" presName="sibTransNodeCircle" presStyleLbl="alignNode1" presStyleIdx="0" presStyleCnt="5">
        <dgm:presLayoutVars>
          <dgm:chMax val="0"/>
          <dgm:bulletEnabled/>
        </dgm:presLayoutVars>
      </dgm:prSet>
      <dgm:spPr/>
    </dgm:pt>
    <dgm:pt modelId="{5EEB71B5-7575-42D1-96A8-02F2B12F16DE}" type="pres">
      <dgm:prSet presAssocID="{F4C5AB3C-3244-446D-91C7-6DD00B06178B}" presName="spacerBetweenCircleAndCallout" presStyleCnt="0">
        <dgm:presLayoutVars/>
      </dgm:prSet>
      <dgm:spPr/>
    </dgm:pt>
    <dgm:pt modelId="{18FB9450-6F3A-4AFC-B4CB-A64C76BF64A5}" type="pres">
      <dgm:prSet presAssocID="{A01A0B91-E4B1-4E6B-A0F4-7978528C5F04}" presName="nodeText" presStyleLbl="alignAccFollowNode1" presStyleIdx="2" presStyleCnt="15">
        <dgm:presLayoutVars>
          <dgm:bulletEnabled val="1"/>
        </dgm:presLayoutVars>
      </dgm:prSet>
      <dgm:spPr/>
    </dgm:pt>
    <dgm:pt modelId="{F50ACEF2-493C-42A5-82B6-B6AEF8E9DB3A}" type="pres">
      <dgm:prSet presAssocID="{F4C5AB3C-3244-446D-91C7-6DD00B06178B}" presName="sibTransComposite" presStyleCnt="0"/>
      <dgm:spPr/>
    </dgm:pt>
    <dgm:pt modelId="{214C47B4-4268-4DED-B71D-D5BD6045E34B}" type="pres">
      <dgm:prSet presAssocID="{54713E03-E13D-4769-9343-5A0CC636594F}" presName="compositeNode" presStyleCnt="0"/>
      <dgm:spPr/>
    </dgm:pt>
    <dgm:pt modelId="{22D1FB7A-AE79-446D-AE06-F89836E8893C}" type="pres">
      <dgm:prSet presAssocID="{54713E03-E13D-4769-9343-5A0CC636594F}" presName="parTx" presStyleLbl="node1" presStyleIdx="0" presStyleCnt="0">
        <dgm:presLayoutVars>
          <dgm:chMax val="0"/>
          <dgm:chPref val="0"/>
          <dgm:bulletEnabled val="1"/>
        </dgm:presLayoutVars>
      </dgm:prSet>
      <dgm:spPr/>
    </dgm:pt>
    <dgm:pt modelId="{30FFBCE2-5A2D-4CD0-8C7E-AC071E7D6707}" type="pres">
      <dgm:prSet presAssocID="{54713E03-E13D-4769-9343-5A0CC636594F}" presName="parSh" presStyleCnt="0"/>
      <dgm:spPr/>
    </dgm:pt>
    <dgm:pt modelId="{5E9F9802-38BA-469D-9C8F-A7722BB2042E}" type="pres">
      <dgm:prSet presAssocID="{54713E03-E13D-4769-9343-5A0CC636594F}" presName="lineNode" presStyleLbl="alignAccFollowNode1" presStyleIdx="3" presStyleCnt="15"/>
      <dgm:spPr/>
    </dgm:pt>
    <dgm:pt modelId="{C033E122-086F-4BA1-B4C3-4537AD8B0FAE}" type="pres">
      <dgm:prSet presAssocID="{54713E03-E13D-4769-9343-5A0CC636594F}" presName="lineArrowNode" presStyleLbl="alignAccFollowNode1" presStyleIdx="4" presStyleCnt="15"/>
      <dgm:spPr/>
    </dgm:pt>
    <dgm:pt modelId="{5A029250-A87D-4C48-A035-96793A20A92C}" type="pres">
      <dgm:prSet presAssocID="{40B540B3-E841-4A37-B9E7-34ED52BF27C8}" presName="sibTransNodeCircle" presStyleLbl="alignNode1" presStyleIdx="1" presStyleCnt="5">
        <dgm:presLayoutVars>
          <dgm:chMax val="0"/>
          <dgm:bulletEnabled/>
        </dgm:presLayoutVars>
      </dgm:prSet>
      <dgm:spPr/>
    </dgm:pt>
    <dgm:pt modelId="{B79A7EF2-50F2-4149-BCE5-2D65EB70260F}" type="pres">
      <dgm:prSet presAssocID="{40B540B3-E841-4A37-B9E7-34ED52BF27C8}" presName="spacerBetweenCircleAndCallout" presStyleCnt="0">
        <dgm:presLayoutVars/>
      </dgm:prSet>
      <dgm:spPr/>
    </dgm:pt>
    <dgm:pt modelId="{01970036-E5A9-4C64-849D-E1165EF2FDAE}" type="pres">
      <dgm:prSet presAssocID="{54713E03-E13D-4769-9343-5A0CC636594F}" presName="nodeText" presStyleLbl="alignAccFollowNode1" presStyleIdx="5" presStyleCnt="15">
        <dgm:presLayoutVars>
          <dgm:bulletEnabled val="1"/>
        </dgm:presLayoutVars>
      </dgm:prSet>
      <dgm:spPr/>
    </dgm:pt>
    <dgm:pt modelId="{50549B6A-3598-47E1-9B11-C397C2F5562A}" type="pres">
      <dgm:prSet presAssocID="{40B540B3-E841-4A37-B9E7-34ED52BF27C8}" presName="sibTransComposite" presStyleCnt="0"/>
      <dgm:spPr/>
    </dgm:pt>
    <dgm:pt modelId="{DE6B60E2-63B2-4395-99D3-CE8DDC3D811B}" type="pres">
      <dgm:prSet presAssocID="{E9B8540C-6D0E-431C-92E1-705D2D6C6167}" presName="compositeNode" presStyleCnt="0"/>
      <dgm:spPr/>
    </dgm:pt>
    <dgm:pt modelId="{4BB2FF86-69AF-41DE-8A22-B4C4BA12E386}" type="pres">
      <dgm:prSet presAssocID="{E9B8540C-6D0E-431C-92E1-705D2D6C6167}" presName="parTx" presStyleLbl="node1" presStyleIdx="0" presStyleCnt="0">
        <dgm:presLayoutVars>
          <dgm:chMax val="0"/>
          <dgm:chPref val="0"/>
          <dgm:bulletEnabled val="1"/>
        </dgm:presLayoutVars>
      </dgm:prSet>
      <dgm:spPr/>
    </dgm:pt>
    <dgm:pt modelId="{2FF751B8-464C-4223-8C3D-D57F2A70E35C}" type="pres">
      <dgm:prSet presAssocID="{E9B8540C-6D0E-431C-92E1-705D2D6C6167}" presName="parSh" presStyleCnt="0"/>
      <dgm:spPr/>
    </dgm:pt>
    <dgm:pt modelId="{B821820F-5CA9-4009-826D-860F8E69F360}" type="pres">
      <dgm:prSet presAssocID="{E9B8540C-6D0E-431C-92E1-705D2D6C6167}" presName="lineNode" presStyleLbl="alignAccFollowNode1" presStyleIdx="6" presStyleCnt="15"/>
      <dgm:spPr/>
    </dgm:pt>
    <dgm:pt modelId="{14373007-5B32-41EF-AD8D-0AE8F1470F43}" type="pres">
      <dgm:prSet presAssocID="{E9B8540C-6D0E-431C-92E1-705D2D6C6167}" presName="lineArrowNode" presStyleLbl="alignAccFollowNode1" presStyleIdx="7" presStyleCnt="15"/>
      <dgm:spPr/>
    </dgm:pt>
    <dgm:pt modelId="{FF35E98E-0FC3-4CDA-AE7C-50544E850DB9}" type="pres">
      <dgm:prSet presAssocID="{BF933886-3442-42DF-BB76-5CA0818CAA71}" presName="sibTransNodeCircle" presStyleLbl="alignNode1" presStyleIdx="2" presStyleCnt="5">
        <dgm:presLayoutVars>
          <dgm:chMax val="0"/>
          <dgm:bulletEnabled/>
        </dgm:presLayoutVars>
      </dgm:prSet>
      <dgm:spPr/>
    </dgm:pt>
    <dgm:pt modelId="{2FDA7D9D-A1C1-43F7-884E-92C6420A3D10}" type="pres">
      <dgm:prSet presAssocID="{BF933886-3442-42DF-BB76-5CA0818CAA71}" presName="spacerBetweenCircleAndCallout" presStyleCnt="0">
        <dgm:presLayoutVars/>
      </dgm:prSet>
      <dgm:spPr/>
    </dgm:pt>
    <dgm:pt modelId="{593D0028-4549-44E2-8E68-29CB4AB7852E}" type="pres">
      <dgm:prSet presAssocID="{E9B8540C-6D0E-431C-92E1-705D2D6C6167}" presName="nodeText" presStyleLbl="alignAccFollowNode1" presStyleIdx="8" presStyleCnt="15">
        <dgm:presLayoutVars>
          <dgm:bulletEnabled val="1"/>
        </dgm:presLayoutVars>
      </dgm:prSet>
      <dgm:spPr/>
    </dgm:pt>
    <dgm:pt modelId="{586E3A7B-79B6-4784-B621-8BF0F0680839}" type="pres">
      <dgm:prSet presAssocID="{BF933886-3442-42DF-BB76-5CA0818CAA71}" presName="sibTransComposite" presStyleCnt="0"/>
      <dgm:spPr/>
    </dgm:pt>
    <dgm:pt modelId="{D81FB9E4-E037-492D-B342-1C5FD9E92858}" type="pres">
      <dgm:prSet presAssocID="{529EF81E-18CC-401C-BD22-446F0DD22A4C}" presName="compositeNode" presStyleCnt="0"/>
      <dgm:spPr/>
    </dgm:pt>
    <dgm:pt modelId="{ED14C1F9-0C63-4B0B-B5DB-92C1A2461A19}" type="pres">
      <dgm:prSet presAssocID="{529EF81E-18CC-401C-BD22-446F0DD22A4C}" presName="parTx" presStyleLbl="node1" presStyleIdx="0" presStyleCnt="0">
        <dgm:presLayoutVars>
          <dgm:chMax val="0"/>
          <dgm:chPref val="0"/>
          <dgm:bulletEnabled val="1"/>
        </dgm:presLayoutVars>
      </dgm:prSet>
      <dgm:spPr/>
    </dgm:pt>
    <dgm:pt modelId="{E2C2C7B1-B1F4-4F5D-8D7C-A8D3DAAAAFA1}" type="pres">
      <dgm:prSet presAssocID="{529EF81E-18CC-401C-BD22-446F0DD22A4C}" presName="parSh" presStyleCnt="0"/>
      <dgm:spPr/>
    </dgm:pt>
    <dgm:pt modelId="{4951C16C-E3D7-489B-92AA-EE07D6CE76CF}" type="pres">
      <dgm:prSet presAssocID="{529EF81E-18CC-401C-BD22-446F0DD22A4C}" presName="lineNode" presStyleLbl="alignAccFollowNode1" presStyleIdx="9" presStyleCnt="15"/>
      <dgm:spPr/>
    </dgm:pt>
    <dgm:pt modelId="{86442F1C-0C31-4E1B-979A-58B14C827702}" type="pres">
      <dgm:prSet presAssocID="{529EF81E-18CC-401C-BD22-446F0DD22A4C}" presName="lineArrowNode" presStyleLbl="alignAccFollowNode1" presStyleIdx="10" presStyleCnt="15"/>
      <dgm:spPr/>
    </dgm:pt>
    <dgm:pt modelId="{53A4CE5F-63AE-42D9-A334-E71B32565278}" type="pres">
      <dgm:prSet presAssocID="{1234962F-4F53-4BE3-AC0B-7648E6431FD8}" presName="sibTransNodeCircle" presStyleLbl="alignNode1" presStyleIdx="3" presStyleCnt="5">
        <dgm:presLayoutVars>
          <dgm:chMax val="0"/>
          <dgm:bulletEnabled/>
        </dgm:presLayoutVars>
      </dgm:prSet>
      <dgm:spPr/>
    </dgm:pt>
    <dgm:pt modelId="{38B8C702-6FBD-4268-86CC-3A1E8E8E6B9A}" type="pres">
      <dgm:prSet presAssocID="{1234962F-4F53-4BE3-AC0B-7648E6431FD8}" presName="spacerBetweenCircleAndCallout" presStyleCnt="0">
        <dgm:presLayoutVars/>
      </dgm:prSet>
      <dgm:spPr/>
    </dgm:pt>
    <dgm:pt modelId="{8357F2E6-7D39-4302-B871-504B467A61D2}" type="pres">
      <dgm:prSet presAssocID="{529EF81E-18CC-401C-BD22-446F0DD22A4C}" presName="nodeText" presStyleLbl="alignAccFollowNode1" presStyleIdx="11" presStyleCnt="15">
        <dgm:presLayoutVars>
          <dgm:bulletEnabled val="1"/>
        </dgm:presLayoutVars>
      </dgm:prSet>
      <dgm:spPr/>
    </dgm:pt>
    <dgm:pt modelId="{DE3EB87B-099D-450D-A50C-86543EA0C90C}" type="pres">
      <dgm:prSet presAssocID="{1234962F-4F53-4BE3-AC0B-7648E6431FD8}" presName="sibTransComposite" presStyleCnt="0"/>
      <dgm:spPr/>
    </dgm:pt>
    <dgm:pt modelId="{E6A07746-3252-46C6-8E64-548C1BA013A7}" type="pres">
      <dgm:prSet presAssocID="{7D166E58-71FB-46D4-A200-2CD8E77975EC}" presName="compositeNode" presStyleCnt="0"/>
      <dgm:spPr/>
    </dgm:pt>
    <dgm:pt modelId="{5EF561CE-E6B7-4E0B-A06C-3D10ECB7A17A}" type="pres">
      <dgm:prSet presAssocID="{7D166E58-71FB-46D4-A200-2CD8E77975EC}" presName="parTx" presStyleLbl="node1" presStyleIdx="0" presStyleCnt="0">
        <dgm:presLayoutVars>
          <dgm:chMax val="0"/>
          <dgm:chPref val="0"/>
          <dgm:bulletEnabled val="1"/>
        </dgm:presLayoutVars>
      </dgm:prSet>
      <dgm:spPr/>
    </dgm:pt>
    <dgm:pt modelId="{3841D553-5DAA-41D4-BB7E-B64467BDEF6A}" type="pres">
      <dgm:prSet presAssocID="{7D166E58-71FB-46D4-A200-2CD8E77975EC}" presName="parSh" presStyleCnt="0"/>
      <dgm:spPr/>
    </dgm:pt>
    <dgm:pt modelId="{F86140E5-F17F-4598-8F99-E0E47F87E070}" type="pres">
      <dgm:prSet presAssocID="{7D166E58-71FB-46D4-A200-2CD8E77975EC}" presName="lineNode" presStyleLbl="alignAccFollowNode1" presStyleIdx="12" presStyleCnt="15"/>
      <dgm:spPr/>
    </dgm:pt>
    <dgm:pt modelId="{FD4C48C8-1990-4A15-8752-DA81497DA2AC}" type="pres">
      <dgm:prSet presAssocID="{7D166E58-71FB-46D4-A200-2CD8E77975EC}" presName="lineArrowNode" presStyleLbl="alignAccFollowNode1" presStyleIdx="13" presStyleCnt="15"/>
      <dgm:spPr/>
    </dgm:pt>
    <dgm:pt modelId="{E072D244-A844-4758-BC71-45C248F143AA}" type="pres">
      <dgm:prSet presAssocID="{5C6D7612-72C0-49E7-A98E-090ECF09CC8B}" presName="sibTransNodeCircle" presStyleLbl="alignNode1" presStyleIdx="4" presStyleCnt="5">
        <dgm:presLayoutVars>
          <dgm:chMax val="0"/>
          <dgm:bulletEnabled/>
        </dgm:presLayoutVars>
      </dgm:prSet>
      <dgm:spPr/>
    </dgm:pt>
    <dgm:pt modelId="{34323F68-FAC6-4143-8A98-FD2F18BEBF55}" type="pres">
      <dgm:prSet presAssocID="{5C6D7612-72C0-49E7-A98E-090ECF09CC8B}" presName="spacerBetweenCircleAndCallout" presStyleCnt="0">
        <dgm:presLayoutVars/>
      </dgm:prSet>
      <dgm:spPr/>
    </dgm:pt>
    <dgm:pt modelId="{25AEC3D4-4DF2-44E1-99F5-DC0A1072C078}" type="pres">
      <dgm:prSet presAssocID="{7D166E58-71FB-46D4-A200-2CD8E77975EC}" presName="nodeText" presStyleLbl="alignAccFollowNode1" presStyleIdx="14" presStyleCnt="15">
        <dgm:presLayoutVars>
          <dgm:bulletEnabled val="1"/>
        </dgm:presLayoutVars>
      </dgm:prSet>
      <dgm:spPr/>
    </dgm:pt>
  </dgm:ptLst>
  <dgm:cxnLst>
    <dgm:cxn modelId="{4A599600-CBB4-432C-8D54-1B6D0DD1046C}" srcId="{1B6D782E-135D-42EF-8224-7A82F1B882E1}" destId="{7D166E58-71FB-46D4-A200-2CD8E77975EC}" srcOrd="4" destOrd="0" parTransId="{3D366944-464F-4112-B20A-83BFF2A03038}" sibTransId="{5C6D7612-72C0-49E7-A98E-090ECF09CC8B}"/>
    <dgm:cxn modelId="{15BFBB0F-379B-4F01-ABB6-E153C6B51546}" type="presOf" srcId="{5C6D7612-72C0-49E7-A98E-090ECF09CC8B}" destId="{E072D244-A844-4758-BC71-45C248F143AA}" srcOrd="0" destOrd="0" presId="urn:microsoft.com/office/officeart/2016/7/layout/LinearArrowProcessNumbered"/>
    <dgm:cxn modelId="{B93C4D15-03CF-43C2-ABB8-7A4BDD27195F}" type="presOf" srcId="{A01A0B91-E4B1-4E6B-A0F4-7978528C5F04}" destId="{18FB9450-6F3A-4AFC-B4CB-A64C76BF64A5}" srcOrd="0" destOrd="0" presId="urn:microsoft.com/office/officeart/2016/7/layout/LinearArrowProcessNumbered"/>
    <dgm:cxn modelId="{DEF25638-8218-4B74-BCB2-3FF9F16D27E6}" srcId="{1B6D782E-135D-42EF-8224-7A82F1B882E1}" destId="{E9B8540C-6D0E-431C-92E1-705D2D6C6167}" srcOrd="2" destOrd="0" parTransId="{1B09B28E-B22C-4CD7-A3F9-15F6D390198C}" sibTransId="{BF933886-3442-42DF-BB76-5CA0818CAA71}"/>
    <dgm:cxn modelId="{45749F40-27DA-40F0-96A7-9F36F2DE5DDF}" type="presOf" srcId="{40B540B3-E841-4A37-B9E7-34ED52BF27C8}" destId="{5A029250-A87D-4C48-A035-96793A20A92C}" srcOrd="0" destOrd="0" presId="urn:microsoft.com/office/officeart/2016/7/layout/LinearArrowProcessNumbered"/>
    <dgm:cxn modelId="{556E9E45-169E-4FA6-B156-E2C28C678E32}" type="presOf" srcId="{1B6D782E-135D-42EF-8224-7A82F1B882E1}" destId="{D49763C0-DB16-40A2-8C41-AA718525B3DF}" srcOrd="0" destOrd="0" presId="urn:microsoft.com/office/officeart/2016/7/layout/LinearArrowProcessNumbered"/>
    <dgm:cxn modelId="{45EDD766-ECC7-4C3D-A4CE-BE870C41B66B}" type="presOf" srcId="{529EF81E-18CC-401C-BD22-446F0DD22A4C}" destId="{8357F2E6-7D39-4302-B871-504B467A61D2}" srcOrd="0" destOrd="0" presId="urn:microsoft.com/office/officeart/2016/7/layout/LinearArrowProcessNumbered"/>
    <dgm:cxn modelId="{9703486F-AC8C-4E32-B7E8-D8A7A282FF2E}" type="presOf" srcId="{F4C5AB3C-3244-446D-91C7-6DD00B06178B}" destId="{D26B7683-6E6D-4E07-8849-299AA4A577DE}" srcOrd="0" destOrd="0" presId="urn:microsoft.com/office/officeart/2016/7/layout/LinearArrowProcessNumbered"/>
    <dgm:cxn modelId="{EB50B182-4597-428B-BB73-E30554D4C807}" srcId="{1B6D782E-135D-42EF-8224-7A82F1B882E1}" destId="{54713E03-E13D-4769-9343-5A0CC636594F}" srcOrd="1" destOrd="0" parTransId="{AC86F591-B7A6-4D53-B4A5-A9291F55F71D}" sibTransId="{40B540B3-E841-4A37-B9E7-34ED52BF27C8}"/>
    <dgm:cxn modelId="{367D7E83-1B22-4E42-858F-5A819D88402E}" type="presOf" srcId="{1234962F-4F53-4BE3-AC0B-7648E6431FD8}" destId="{53A4CE5F-63AE-42D9-A334-E71B32565278}" srcOrd="0" destOrd="0" presId="urn:microsoft.com/office/officeart/2016/7/layout/LinearArrowProcessNumbered"/>
    <dgm:cxn modelId="{6F5A8A91-0FC0-46F5-908E-7D81FAA1B080}" type="presOf" srcId="{54713E03-E13D-4769-9343-5A0CC636594F}" destId="{01970036-E5A9-4C64-849D-E1165EF2FDAE}" srcOrd="0" destOrd="0" presId="urn:microsoft.com/office/officeart/2016/7/layout/LinearArrowProcessNumbered"/>
    <dgm:cxn modelId="{FD33E6B7-431C-49C8-8394-B304D2FE458E}" srcId="{1B6D782E-135D-42EF-8224-7A82F1B882E1}" destId="{529EF81E-18CC-401C-BD22-446F0DD22A4C}" srcOrd="3" destOrd="0" parTransId="{B543475A-8F0D-4D5F-B03A-443B07610136}" sibTransId="{1234962F-4F53-4BE3-AC0B-7648E6431FD8}"/>
    <dgm:cxn modelId="{6E52AAD4-3414-42B2-9789-58875145C855}" srcId="{1B6D782E-135D-42EF-8224-7A82F1B882E1}" destId="{A01A0B91-E4B1-4E6B-A0F4-7978528C5F04}" srcOrd="0" destOrd="0" parTransId="{37729354-1957-47A9-A3FA-1947FA2406FB}" sibTransId="{F4C5AB3C-3244-446D-91C7-6DD00B06178B}"/>
    <dgm:cxn modelId="{0AF47CD5-1BE1-4061-B81F-1D2A3C101608}" type="presOf" srcId="{BF933886-3442-42DF-BB76-5CA0818CAA71}" destId="{FF35E98E-0FC3-4CDA-AE7C-50544E850DB9}" srcOrd="0" destOrd="0" presId="urn:microsoft.com/office/officeart/2016/7/layout/LinearArrowProcessNumbered"/>
    <dgm:cxn modelId="{06C06EDF-E062-4102-B9B2-197787F6E70A}" type="presOf" srcId="{7D166E58-71FB-46D4-A200-2CD8E77975EC}" destId="{25AEC3D4-4DF2-44E1-99F5-DC0A1072C078}" srcOrd="0" destOrd="0" presId="urn:microsoft.com/office/officeart/2016/7/layout/LinearArrowProcessNumbered"/>
    <dgm:cxn modelId="{11104CE6-A705-4C44-B20A-61EB8A52DFAA}" type="presOf" srcId="{E9B8540C-6D0E-431C-92E1-705D2D6C6167}" destId="{593D0028-4549-44E2-8E68-29CB4AB7852E}" srcOrd="0" destOrd="0" presId="urn:microsoft.com/office/officeart/2016/7/layout/LinearArrowProcessNumbered"/>
    <dgm:cxn modelId="{BC2568F7-1336-424A-92EE-3EA2CBFD86DE}" type="presParOf" srcId="{D49763C0-DB16-40A2-8C41-AA718525B3DF}" destId="{6847C9AB-28EE-4FA7-B6C0-AE2BB4604949}" srcOrd="0" destOrd="0" presId="urn:microsoft.com/office/officeart/2016/7/layout/LinearArrowProcessNumbered"/>
    <dgm:cxn modelId="{5B54F370-F89A-4BAF-84B8-3A9CD1D6AACC}" type="presParOf" srcId="{6847C9AB-28EE-4FA7-B6C0-AE2BB4604949}" destId="{16495D08-3052-4E06-8711-BDF88E8BFF3E}" srcOrd="0" destOrd="0" presId="urn:microsoft.com/office/officeart/2016/7/layout/LinearArrowProcessNumbered"/>
    <dgm:cxn modelId="{8853E3AA-E6FC-49E8-B1D2-933C66A0A636}" type="presParOf" srcId="{6847C9AB-28EE-4FA7-B6C0-AE2BB4604949}" destId="{74ADD9B8-B9FD-4A53-803C-DD1F8E1A3423}" srcOrd="1" destOrd="0" presId="urn:microsoft.com/office/officeart/2016/7/layout/LinearArrowProcessNumbered"/>
    <dgm:cxn modelId="{695D6175-3A4B-4636-BD67-A67B20A61773}" type="presParOf" srcId="{74ADD9B8-B9FD-4A53-803C-DD1F8E1A3423}" destId="{893D9F47-CBB5-4CF9-A3F6-ECD0472D5CDB}" srcOrd="0" destOrd="0" presId="urn:microsoft.com/office/officeart/2016/7/layout/LinearArrowProcessNumbered"/>
    <dgm:cxn modelId="{D598D070-E311-48EF-9A22-5CB28601FCB9}" type="presParOf" srcId="{74ADD9B8-B9FD-4A53-803C-DD1F8E1A3423}" destId="{9DFD4D56-F325-476E-828A-76D3BFB6DCD2}" srcOrd="1" destOrd="0" presId="urn:microsoft.com/office/officeart/2016/7/layout/LinearArrowProcessNumbered"/>
    <dgm:cxn modelId="{6336AEBC-6856-419A-BE6D-C4535A8E1B65}" type="presParOf" srcId="{74ADD9B8-B9FD-4A53-803C-DD1F8E1A3423}" destId="{D26B7683-6E6D-4E07-8849-299AA4A577DE}" srcOrd="2" destOrd="0" presId="urn:microsoft.com/office/officeart/2016/7/layout/LinearArrowProcessNumbered"/>
    <dgm:cxn modelId="{2DF87381-F98B-4CAD-B503-A8C27B7D5290}" type="presParOf" srcId="{74ADD9B8-B9FD-4A53-803C-DD1F8E1A3423}" destId="{5EEB71B5-7575-42D1-96A8-02F2B12F16DE}" srcOrd="3" destOrd="0" presId="urn:microsoft.com/office/officeart/2016/7/layout/LinearArrowProcessNumbered"/>
    <dgm:cxn modelId="{16F7B771-9089-423A-99C4-20AAD905B57E}" type="presParOf" srcId="{6847C9AB-28EE-4FA7-B6C0-AE2BB4604949}" destId="{18FB9450-6F3A-4AFC-B4CB-A64C76BF64A5}" srcOrd="2" destOrd="0" presId="urn:microsoft.com/office/officeart/2016/7/layout/LinearArrowProcessNumbered"/>
    <dgm:cxn modelId="{D2CFB478-E11C-476C-9996-239596471103}" type="presParOf" srcId="{D49763C0-DB16-40A2-8C41-AA718525B3DF}" destId="{F50ACEF2-493C-42A5-82B6-B6AEF8E9DB3A}" srcOrd="1" destOrd="0" presId="urn:microsoft.com/office/officeart/2016/7/layout/LinearArrowProcessNumbered"/>
    <dgm:cxn modelId="{67D8B9E8-033D-4C95-9DBD-F1CCB2C7D565}" type="presParOf" srcId="{D49763C0-DB16-40A2-8C41-AA718525B3DF}" destId="{214C47B4-4268-4DED-B71D-D5BD6045E34B}" srcOrd="2" destOrd="0" presId="urn:microsoft.com/office/officeart/2016/7/layout/LinearArrowProcessNumbered"/>
    <dgm:cxn modelId="{52AD4BE7-8EF4-4C93-AAE7-2A3B481F7BC7}" type="presParOf" srcId="{214C47B4-4268-4DED-B71D-D5BD6045E34B}" destId="{22D1FB7A-AE79-446D-AE06-F89836E8893C}" srcOrd="0" destOrd="0" presId="urn:microsoft.com/office/officeart/2016/7/layout/LinearArrowProcessNumbered"/>
    <dgm:cxn modelId="{55B965A2-AB12-45D7-8167-854BC95EBD96}" type="presParOf" srcId="{214C47B4-4268-4DED-B71D-D5BD6045E34B}" destId="{30FFBCE2-5A2D-4CD0-8C7E-AC071E7D6707}" srcOrd="1" destOrd="0" presId="urn:microsoft.com/office/officeart/2016/7/layout/LinearArrowProcessNumbered"/>
    <dgm:cxn modelId="{EFDAF310-7269-4F9B-928D-DBF2564B0EEC}" type="presParOf" srcId="{30FFBCE2-5A2D-4CD0-8C7E-AC071E7D6707}" destId="{5E9F9802-38BA-469D-9C8F-A7722BB2042E}" srcOrd="0" destOrd="0" presId="urn:microsoft.com/office/officeart/2016/7/layout/LinearArrowProcessNumbered"/>
    <dgm:cxn modelId="{DC6E0643-8622-4F86-8D68-4C9D5E37F600}" type="presParOf" srcId="{30FFBCE2-5A2D-4CD0-8C7E-AC071E7D6707}" destId="{C033E122-086F-4BA1-B4C3-4537AD8B0FAE}" srcOrd="1" destOrd="0" presId="urn:microsoft.com/office/officeart/2016/7/layout/LinearArrowProcessNumbered"/>
    <dgm:cxn modelId="{26ADEB86-AF98-48EF-8A8C-028EB9C5222D}" type="presParOf" srcId="{30FFBCE2-5A2D-4CD0-8C7E-AC071E7D6707}" destId="{5A029250-A87D-4C48-A035-96793A20A92C}" srcOrd="2" destOrd="0" presId="urn:microsoft.com/office/officeart/2016/7/layout/LinearArrowProcessNumbered"/>
    <dgm:cxn modelId="{4F750129-91E8-4294-B869-A83C2BA70EFB}" type="presParOf" srcId="{30FFBCE2-5A2D-4CD0-8C7E-AC071E7D6707}" destId="{B79A7EF2-50F2-4149-BCE5-2D65EB70260F}" srcOrd="3" destOrd="0" presId="urn:microsoft.com/office/officeart/2016/7/layout/LinearArrowProcessNumbered"/>
    <dgm:cxn modelId="{A065FC97-3390-4D8B-859B-B4368A48E403}" type="presParOf" srcId="{214C47B4-4268-4DED-B71D-D5BD6045E34B}" destId="{01970036-E5A9-4C64-849D-E1165EF2FDAE}" srcOrd="2" destOrd="0" presId="urn:microsoft.com/office/officeart/2016/7/layout/LinearArrowProcessNumbered"/>
    <dgm:cxn modelId="{05D8AD94-C396-4571-9A1F-BC7A2F81011B}" type="presParOf" srcId="{D49763C0-DB16-40A2-8C41-AA718525B3DF}" destId="{50549B6A-3598-47E1-9B11-C397C2F5562A}" srcOrd="3" destOrd="0" presId="urn:microsoft.com/office/officeart/2016/7/layout/LinearArrowProcessNumbered"/>
    <dgm:cxn modelId="{FE68B1A9-B8B4-4BEA-9ED1-D88FE7FAA61A}" type="presParOf" srcId="{D49763C0-DB16-40A2-8C41-AA718525B3DF}" destId="{DE6B60E2-63B2-4395-99D3-CE8DDC3D811B}" srcOrd="4" destOrd="0" presId="urn:microsoft.com/office/officeart/2016/7/layout/LinearArrowProcessNumbered"/>
    <dgm:cxn modelId="{638A0AF6-C5B2-416E-9324-AD873A9AE8D1}" type="presParOf" srcId="{DE6B60E2-63B2-4395-99D3-CE8DDC3D811B}" destId="{4BB2FF86-69AF-41DE-8A22-B4C4BA12E386}" srcOrd="0" destOrd="0" presId="urn:microsoft.com/office/officeart/2016/7/layout/LinearArrowProcessNumbered"/>
    <dgm:cxn modelId="{E6BFE0D5-F87B-4D72-9101-9DBF5DA5BE0F}" type="presParOf" srcId="{DE6B60E2-63B2-4395-99D3-CE8DDC3D811B}" destId="{2FF751B8-464C-4223-8C3D-D57F2A70E35C}" srcOrd="1" destOrd="0" presId="urn:microsoft.com/office/officeart/2016/7/layout/LinearArrowProcessNumbered"/>
    <dgm:cxn modelId="{B0329BF8-17C6-4C30-9B94-37C93298E033}" type="presParOf" srcId="{2FF751B8-464C-4223-8C3D-D57F2A70E35C}" destId="{B821820F-5CA9-4009-826D-860F8E69F360}" srcOrd="0" destOrd="0" presId="urn:microsoft.com/office/officeart/2016/7/layout/LinearArrowProcessNumbered"/>
    <dgm:cxn modelId="{7F204925-D373-476B-AEEA-7BE2913A2AB3}" type="presParOf" srcId="{2FF751B8-464C-4223-8C3D-D57F2A70E35C}" destId="{14373007-5B32-41EF-AD8D-0AE8F1470F43}" srcOrd="1" destOrd="0" presId="urn:microsoft.com/office/officeart/2016/7/layout/LinearArrowProcessNumbered"/>
    <dgm:cxn modelId="{415CD323-B0D7-4CE7-9B0D-9CD8AC53057A}" type="presParOf" srcId="{2FF751B8-464C-4223-8C3D-D57F2A70E35C}" destId="{FF35E98E-0FC3-4CDA-AE7C-50544E850DB9}" srcOrd="2" destOrd="0" presId="urn:microsoft.com/office/officeart/2016/7/layout/LinearArrowProcessNumbered"/>
    <dgm:cxn modelId="{CCC38EA7-BF9F-48EA-99C4-99573FAA4582}" type="presParOf" srcId="{2FF751B8-464C-4223-8C3D-D57F2A70E35C}" destId="{2FDA7D9D-A1C1-43F7-884E-92C6420A3D10}" srcOrd="3" destOrd="0" presId="urn:microsoft.com/office/officeart/2016/7/layout/LinearArrowProcessNumbered"/>
    <dgm:cxn modelId="{D49D8219-1E2B-470F-BAC0-569CD5181A66}" type="presParOf" srcId="{DE6B60E2-63B2-4395-99D3-CE8DDC3D811B}" destId="{593D0028-4549-44E2-8E68-29CB4AB7852E}" srcOrd="2" destOrd="0" presId="urn:microsoft.com/office/officeart/2016/7/layout/LinearArrowProcessNumbered"/>
    <dgm:cxn modelId="{C975F37F-CBBD-49E0-A89D-F47950B45319}" type="presParOf" srcId="{D49763C0-DB16-40A2-8C41-AA718525B3DF}" destId="{586E3A7B-79B6-4784-B621-8BF0F0680839}" srcOrd="5" destOrd="0" presId="urn:microsoft.com/office/officeart/2016/7/layout/LinearArrowProcessNumbered"/>
    <dgm:cxn modelId="{D882FB16-D804-448B-9F9C-72EE989ED895}" type="presParOf" srcId="{D49763C0-DB16-40A2-8C41-AA718525B3DF}" destId="{D81FB9E4-E037-492D-B342-1C5FD9E92858}" srcOrd="6" destOrd="0" presId="urn:microsoft.com/office/officeart/2016/7/layout/LinearArrowProcessNumbered"/>
    <dgm:cxn modelId="{21877180-67FA-4D50-A63B-046BAEC53159}" type="presParOf" srcId="{D81FB9E4-E037-492D-B342-1C5FD9E92858}" destId="{ED14C1F9-0C63-4B0B-B5DB-92C1A2461A19}" srcOrd="0" destOrd="0" presId="urn:microsoft.com/office/officeart/2016/7/layout/LinearArrowProcessNumbered"/>
    <dgm:cxn modelId="{6C56F51F-AF7C-4D4B-831D-3140FCE8C05D}" type="presParOf" srcId="{D81FB9E4-E037-492D-B342-1C5FD9E92858}" destId="{E2C2C7B1-B1F4-4F5D-8D7C-A8D3DAAAAFA1}" srcOrd="1" destOrd="0" presId="urn:microsoft.com/office/officeart/2016/7/layout/LinearArrowProcessNumbered"/>
    <dgm:cxn modelId="{841350F0-CAD8-49B9-9EBB-1308D3E62A67}" type="presParOf" srcId="{E2C2C7B1-B1F4-4F5D-8D7C-A8D3DAAAAFA1}" destId="{4951C16C-E3D7-489B-92AA-EE07D6CE76CF}" srcOrd="0" destOrd="0" presId="urn:microsoft.com/office/officeart/2016/7/layout/LinearArrowProcessNumbered"/>
    <dgm:cxn modelId="{C970D0DD-CBF3-45C7-BCB3-E860944D28F0}" type="presParOf" srcId="{E2C2C7B1-B1F4-4F5D-8D7C-A8D3DAAAAFA1}" destId="{86442F1C-0C31-4E1B-979A-58B14C827702}" srcOrd="1" destOrd="0" presId="urn:microsoft.com/office/officeart/2016/7/layout/LinearArrowProcessNumbered"/>
    <dgm:cxn modelId="{0CF7AC59-2DDC-4883-97F6-AADE6804442D}" type="presParOf" srcId="{E2C2C7B1-B1F4-4F5D-8D7C-A8D3DAAAAFA1}" destId="{53A4CE5F-63AE-42D9-A334-E71B32565278}" srcOrd="2" destOrd="0" presId="urn:microsoft.com/office/officeart/2016/7/layout/LinearArrowProcessNumbered"/>
    <dgm:cxn modelId="{F56FBCFF-71CB-40DA-8782-8F6A2B527686}" type="presParOf" srcId="{E2C2C7B1-B1F4-4F5D-8D7C-A8D3DAAAAFA1}" destId="{38B8C702-6FBD-4268-86CC-3A1E8E8E6B9A}" srcOrd="3" destOrd="0" presId="urn:microsoft.com/office/officeart/2016/7/layout/LinearArrowProcessNumbered"/>
    <dgm:cxn modelId="{C05376FE-55D1-4ED8-881C-31709C796527}" type="presParOf" srcId="{D81FB9E4-E037-492D-B342-1C5FD9E92858}" destId="{8357F2E6-7D39-4302-B871-504B467A61D2}" srcOrd="2" destOrd="0" presId="urn:microsoft.com/office/officeart/2016/7/layout/LinearArrowProcessNumbered"/>
    <dgm:cxn modelId="{5BCA5C30-1D30-4CD0-A1BC-8952E77A4A55}" type="presParOf" srcId="{D49763C0-DB16-40A2-8C41-AA718525B3DF}" destId="{DE3EB87B-099D-450D-A50C-86543EA0C90C}" srcOrd="7" destOrd="0" presId="urn:microsoft.com/office/officeart/2016/7/layout/LinearArrowProcessNumbered"/>
    <dgm:cxn modelId="{99871FE4-03D9-4568-8320-EAB1AE6E0117}" type="presParOf" srcId="{D49763C0-DB16-40A2-8C41-AA718525B3DF}" destId="{E6A07746-3252-46C6-8E64-548C1BA013A7}" srcOrd="8" destOrd="0" presId="urn:microsoft.com/office/officeart/2016/7/layout/LinearArrowProcessNumbered"/>
    <dgm:cxn modelId="{3174BC73-6B00-4D65-A376-964FB5030497}" type="presParOf" srcId="{E6A07746-3252-46C6-8E64-548C1BA013A7}" destId="{5EF561CE-E6B7-4E0B-A06C-3D10ECB7A17A}" srcOrd="0" destOrd="0" presId="urn:microsoft.com/office/officeart/2016/7/layout/LinearArrowProcessNumbered"/>
    <dgm:cxn modelId="{8164FEE8-CD9C-4710-A2F1-34889E9B8311}" type="presParOf" srcId="{E6A07746-3252-46C6-8E64-548C1BA013A7}" destId="{3841D553-5DAA-41D4-BB7E-B64467BDEF6A}" srcOrd="1" destOrd="0" presId="urn:microsoft.com/office/officeart/2016/7/layout/LinearArrowProcessNumbered"/>
    <dgm:cxn modelId="{58DB3374-AB8F-414B-B58B-1111176B40AC}" type="presParOf" srcId="{3841D553-5DAA-41D4-BB7E-B64467BDEF6A}" destId="{F86140E5-F17F-4598-8F99-E0E47F87E070}" srcOrd="0" destOrd="0" presId="urn:microsoft.com/office/officeart/2016/7/layout/LinearArrowProcessNumbered"/>
    <dgm:cxn modelId="{A62F2848-E9A0-4FC6-8C47-D85EDE944112}" type="presParOf" srcId="{3841D553-5DAA-41D4-BB7E-B64467BDEF6A}" destId="{FD4C48C8-1990-4A15-8752-DA81497DA2AC}" srcOrd="1" destOrd="0" presId="urn:microsoft.com/office/officeart/2016/7/layout/LinearArrowProcessNumbered"/>
    <dgm:cxn modelId="{F4C2AC32-94E3-4BC2-A855-19D4DBE15B7D}" type="presParOf" srcId="{3841D553-5DAA-41D4-BB7E-B64467BDEF6A}" destId="{E072D244-A844-4758-BC71-45C248F143AA}" srcOrd="2" destOrd="0" presId="urn:microsoft.com/office/officeart/2016/7/layout/LinearArrowProcessNumbered"/>
    <dgm:cxn modelId="{1C003FC9-FC50-42A4-B79D-F095E1A1F0A3}" type="presParOf" srcId="{3841D553-5DAA-41D4-BB7E-B64467BDEF6A}" destId="{34323F68-FAC6-4143-8A98-FD2F18BEBF55}" srcOrd="3" destOrd="0" presId="urn:microsoft.com/office/officeart/2016/7/layout/LinearArrowProcessNumbered"/>
    <dgm:cxn modelId="{9252950E-8E44-4045-8297-75196F04C20C}" type="presParOf" srcId="{E6A07746-3252-46C6-8E64-548C1BA013A7}" destId="{25AEC3D4-4DF2-44E1-99F5-DC0A1072C078}" srcOrd="2" destOrd="0" presId="urn:microsoft.com/office/officeart/2016/7/layout/LinearArrow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41D295B-BD1C-45BD-BA18-73934880D1DE}"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F425E2FA-BFFA-4B48-9B14-B7AA1F641422}">
      <dgm:prSet/>
      <dgm:spPr/>
      <dgm:t>
        <a:bodyPr/>
        <a:lstStyle/>
        <a:p>
          <a:r>
            <a:rPr lang="es-ES" b="0" i="0"/>
            <a:t>Diplomats must engage with cyberspace. Too important to leave to technicians, or the military/intelligence services.</a:t>
          </a:r>
          <a:endParaRPr lang="en-US"/>
        </a:p>
      </dgm:t>
    </dgm:pt>
    <dgm:pt modelId="{065D5D07-90AC-4CE7-A20E-8EA42EBFAB5B}" type="parTrans" cxnId="{69F464C6-5E39-4006-A661-93D6795B0455}">
      <dgm:prSet/>
      <dgm:spPr/>
      <dgm:t>
        <a:bodyPr/>
        <a:lstStyle/>
        <a:p>
          <a:endParaRPr lang="en-US"/>
        </a:p>
      </dgm:t>
    </dgm:pt>
    <dgm:pt modelId="{8BE41306-2B26-450C-8F45-026E5D1BCE04}" type="sibTrans" cxnId="{69F464C6-5E39-4006-A661-93D6795B0455}">
      <dgm:prSet/>
      <dgm:spPr/>
      <dgm:t>
        <a:bodyPr/>
        <a:lstStyle/>
        <a:p>
          <a:endParaRPr lang="en-US"/>
        </a:p>
      </dgm:t>
    </dgm:pt>
    <dgm:pt modelId="{F6995EA8-35A7-4C77-9C99-17E3368863CE}">
      <dgm:prSet/>
      <dgm:spPr/>
      <dgm:t>
        <a:bodyPr/>
        <a:lstStyle/>
        <a:p>
          <a:r>
            <a:rPr lang="es-ES" b="0" i="0"/>
            <a:t>Geopolitics of cyberspace offers analytical framework for understanding behaviour of different actors in cyberspace, and also anticipating their reactions to different initiatives.</a:t>
          </a:r>
          <a:endParaRPr lang="en-US"/>
        </a:p>
      </dgm:t>
    </dgm:pt>
    <dgm:pt modelId="{31EB37D9-EB26-4387-B59E-8C7413E5DD57}" type="parTrans" cxnId="{C2C16DA6-FD54-4045-A49A-068DEFB5DFF8}">
      <dgm:prSet/>
      <dgm:spPr/>
      <dgm:t>
        <a:bodyPr/>
        <a:lstStyle/>
        <a:p>
          <a:endParaRPr lang="en-US"/>
        </a:p>
      </dgm:t>
    </dgm:pt>
    <dgm:pt modelId="{1BFE4069-6D60-48FC-A0AE-6B39961AA25B}" type="sibTrans" cxnId="{C2C16DA6-FD54-4045-A49A-068DEFB5DFF8}">
      <dgm:prSet/>
      <dgm:spPr/>
      <dgm:t>
        <a:bodyPr/>
        <a:lstStyle/>
        <a:p>
          <a:endParaRPr lang="en-US"/>
        </a:p>
      </dgm:t>
    </dgm:pt>
    <dgm:pt modelId="{6A47C0F1-FC8B-4CF6-9A15-7E1C51B865F7}">
      <dgm:prSet/>
      <dgm:spPr/>
      <dgm:t>
        <a:bodyPr/>
        <a:lstStyle/>
        <a:p>
          <a:r>
            <a:rPr lang="es-ES" b="0" i="0"/>
            <a:t>Building on geopolitical analysis, diplomats can develop strategies for key areas of engagement with cyberspace: managing conflict, developing international norms of behaviour, tackling governance debate</a:t>
          </a:r>
          <a:endParaRPr lang="en-US"/>
        </a:p>
      </dgm:t>
    </dgm:pt>
    <dgm:pt modelId="{DE7345BE-4E18-42BE-908F-CBE5086B2D00}" type="parTrans" cxnId="{491FD941-B8CA-4E1D-AA6D-C11AF90B0B31}">
      <dgm:prSet/>
      <dgm:spPr/>
      <dgm:t>
        <a:bodyPr/>
        <a:lstStyle/>
        <a:p>
          <a:endParaRPr lang="en-US"/>
        </a:p>
      </dgm:t>
    </dgm:pt>
    <dgm:pt modelId="{2E3ED75F-D729-4699-A81F-1DB2C7112595}" type="sibTrans" cxnId="{491FD941-B8CA-4E1D-AA6D-C11AF90B0B31}">
      <dgm:prSet/>
      <dgm:spPr/>
      <dgm:t>
        <a:bodyPr/>
        <a:lstStyle/>
        <a:p>
          <a:endParaRPr lang="en-US"/>
        </a:p>
      </dgm:t>
    </dgm:pt>
    <dgm:pt modelId="{FC3CF20C-B05F-452F-A9A8-23409C0A6220}">
      <dgm:prSet/>
      <dgm:spPr/>
      <dgm:t>
        <a:bodyPr/>
        <a:lstStyle/>
        <a:p>
          <a:r>
            <a:rPr lang="es-ES" b="0" i="0" dirty="0" err="1"/>
            <a:t>Diplomatic</a:t>
          </a:r>
          <a:r>
            <a:rPr lang="es-ES" b="0" i="0" dirty="0"/>
            <a:t> </a:t>
          </a:r>
          <a:r>
            <a:rPr lang="es-ES" b="0" i="0" dirty="0" err="1"/>
            <a:t>engagement</a:t>
          </a:r>
          <a:r>
            <a:rPr lang="es-ES" b="0" i="0" dirty="0"/>
            <a:t> </a:t>
          </a:r>
          <a:r>
            <a:rPr lang="es-ES" b="0" i="0" dirty="0" err="1"/>
            <a:t>with</a:t>
          </a:r>
          <a:r>
            <a:rPr lang="es-ES" b="0" i="0" dirty="0"/>
            <a:t> </a:t>
          </a:r>
          <a:r>
            <a:rPr lang="es-ES" b="0" i="0" dirty="0" err="1"/>
            <a:t>cyberspace</a:t>
          </a:r>
          <a:r>
            <a:rPr lang="es-ES" b="0" i="0" dirty="0"/>
            <a:t> </a:t>
          </a:r>
          <a:r>
            <a:rPr lang="es-ES" b="0" i="0" dirty="0" err="1"/>
            <a:t>is</a:t>
          </a:r>
          <a:r>
            <a:rPr lang="es-ES" b="0" i="0" dirty="0"/>
            <a:t> </a:t>
          </a:r>
          <a:r>
            <a:rPr lang="es-ES" b="0" i="0" dirty="0" err="1"/>
            <a:t>urgent</a:t>
          </a:r>
          <a:r>
            <a:rPr lang="es-ES" b="0" i="0" dirty="0"/>
            <a:t>. </a:t>
          </a:r>
          <a:r>
            <a:rPr lang="es-ES" b="0" i="0" dirty="0" err="1"/>
            <a:t>Combination</a:t>
          </a:r>
          <a:r>
            <a:rPr lang="es-ES" b="0" i="0" dirty="0"/>
            <a:t> </a:t>
          </a:r>
          <a:r>
            <a:rPr lang="es-ES" b="0" i="0" dirty="0" err="1"/>
            <a:t>of</a:t>
          </a:r>
          <a:r>
            <a:rPr lang="es-ES" b="0" i="0" dirty="0"/>
            <a:t> digital </a:t>
          </a:r>
          <a:r>
            <a:rPr lang="es-ES" b="0" i="0" dirty="0" err="1"/>
            <a:t>technologies</a:t>
          </a:r>
          <a:r>
            <a:rPr lang="es-ES" b="0" i="0" dirty="0"/>
            <a:t> </a:t>
          </a:r>
          <a:r>
            <a:rPr lang="es-ES" b="0" i="0" dirty="0" err="1"/>
            <a:t>with</a:t>
          </a:r>
          <a:r>
            <a:rPr lang="es-ES" b="0" i="0" dirty="0"/>
            <a:t> machine </a:t>
          </a:r>
          <a:r>
            <a:rPr lang="es-ES" b="0" i="0" dirty="0" err="1"/>
            <a:t>learning</a:t>
          </a:r>
          <a:r>
            <a:rPr lang="es-ES" b="0" i="0" dirty="0"/>
            <a:t> and AI </a:t>
          </a:r>
          <a:r>
            <a:rPr lang="es-ES" b="0" i="0" dirty="0" err="1"/>
            <a:t>already</a:t>
          </a:r>
          <a:r>
            <a:rPr lang="es-ES" b="0" i="0" dirty="0"/>
            <a:t> </a:t>
          </a:r>
          <a:r>
            <a:rPr lang="es-ES" b="0" i="0" dirty="0" err="1"/>
            <a:t>posing</a:t>
          </a:r>
          <a:r>
            <a:rPr lang="es-ES" b="0" i="0" dirty="0"/>
            <a:t> new </a:t>
          </a:r>
          <a:r>
            <a:rPr lang="es-ES" b="0" i="0" dirty="0" err="1"/>
            <a:t>challenges</a:t>
          </a:r>
          <a:r>
            <a:rPr lang="es-ES" b="0" i="0" dirty="0"/>
            <a:t> </a:t>
          </a:r>
          <a:r>
            <a:rPr lang="es-ES" b="0" i="0" dirty="0" err="1"/>
            <a:t>that</a:t>
          </a:r>
          <a:r>
            <a:rPr lang="es-ES" b="0" i="0" dirty="0"/>
            <a:t> </a:t>
          </a:r>
          <a:r>
            <a:rPr lang="es-ES" b="0" i="0" dirty="0" err="1"/>
            <a:t>need</a:t>
          </a:r>
          <a:r>
            <a:rPr lang="es-ES" b="0" i="0" dirty="0"/>
            <a:t> </a:t>
          </a:r>
          <a:r>
            <a:rPr lang="es-ES" b="0" i="0" dirty="0" err="1"/>
            <a:t>diplomatic</a:t>
          </a:r>
          <a:r>
            <a:rPr lang="es-ES" b="0" i="0" dirty="0"/>
            <a:t> </a:t>
          </a:r>
          <a:r>
            <a:rPr lang="es-ES" b="0" i="0" dirty="0" err="1"/>
            <a:t>engagement</a:t>
          </a:r>
          <a:endParaRPr lang="en-US" dirty="0"/>
        </a:p>
      </dgm:t>
    </dgm:pt>
    <dgm:pt modelId="{C316E1D0-2D5D-4E63-8B66-E7EE5DA9147E}" type="parTrans" cxnId="{7432BFE3-CF42-4B24-BA02-64FC3828046C}">
      <dgm:prSet/>
      <dgm:spPr/>
      <dgm:t>
        <a:bodyPr/>
        <a:lstStyle/>
        <a:p>
          <a:endParaRPr lang="en-US"/>
        </a:p>
      </dgm:t>
    </dgm:pt>
    <dgm:pt modelId="{453A1A81-70AB-4E3E-B323-35A4CD67A921}" type="sibTrans" cxnId="{7432BFE3-CF42-4B24-BA02-64FC3828046C}">
      <dgm:prSet/>
      <dgm:spPr/>
      <dgm:t>
        <a:bodyPr/>
        <a:lstStyle/>
        <a:p>
          <a:endParaRPr lang="en-US"/>
        </a:p>
      </dgm:t>
    </dgm:pt>
    <dgm:pt modelId="{2B535935-DD34-45E5-8040-55B3DAD7F222}" type="pres">
      <dgm:prSet presAssocID="{441D295B-BD1C-45BD-BA18-73934880D1DE}" presName="diagram" presStyleCnt="0">
        <dgm:presLayoutVars>
          <dgm:dir/>
          <dgm:resizeHandles val="exact"/>
        </dgm:presLayoutVars>
      </dgm:prSet>
      <dgm:spPr/>
    </dgm:pt>
    <dgm:pt modelId="{441C20E3-478F-46B3-B59A-C0881061AB52}" type="pres">
      <dgm:prSet presAssocID="{F425E2FA-BFFA-4B48-9B14-B7AA1F641422}" presName="node" presStyleLbl="node1" presStyleIdx="0" presStyleCnt="4">
        <dgm:presLayoutVars>
          <dgm:bulletEnabled val="1"/>
        </dgm:presLayoutVars>
      </dgm:prSet>
      <dgm:spPr/>
    </dgm:pt>
    <dgm:pt modelId="{6EAF6BC1-0F58-4702-BF66-DB00550F786F}" type="pres">
      <dgm:prSet presAssocID="{8BE41306-2B26-450C-8F45-026E5D1BCE04}" presName="sibTrans" presStyleLbl="sibTrans2D1" presStyleIdx="0" presStyleCnt="3"/>
      <dgm:spPr/>
    </dgm:pt>
    <dgm:pt modelId="{CB23C568-4456-4ADA-AC6C-EAC27DE4CAA7}" type="pres">
      <dgm:prSet presAssocID="{8BE41306-2B26-450C-8F45-026E5D1BCE04}" presName="connectorText" presStyleLbl="sibTrans2D1" presStyleIdx="0" presStyleCnt="3"/>
      <dgm:spPr/>
    </dgm:pt>
    <dgm:pt modelId="{8902E91C-B0E6-4893-8128-255678DA86A8}" type="pres">
      <dgm:prSet presAssocID="{F6995EA8-35A7-4C77-9C99-17E3368863CE}" presName="node" presStyleLbl="node1" presStyleIdx="1" presStyleCnt="4">
        <dgm:presLayoutVars>
          <dgm:bulletEnabled val="1"/>
        </dgm:presLayoutVars>
      </dgm:prSet>
      <dgm:spPr/>
    </dgm:pt>
    <dgm:pt modelId="{8AF1675A-2BCF-4B42-A589-F34C671ED506}" type="pres">
      <dgm:prSet presAssocID="{1BFE4069-6D60-48FC-A0AE-6B39961AA25B}" presName="sibTrans" presStyleLbl="sibTrans2D1" presStyleIdx="1" presStyleCnt="3"/>
      <dgm:spPr/>
    </dgm:pt>
    <dgm:pt modelId="{93D6B4D3-38A5-4236-B1AC-6F73CC06B594}" type="pres">
      <dgm:prSet presAssocID="{1BFE4069-6D60-48FC-A0AE-6B39961AA25B}" presName="connectorText" presStyleLbl="sibTrans2D1" presStyleIdx="1" presStyleCnt="3"/>
      <dgm:spPr/>
    </dgm:pt>
    <dgm:pt modelId="{36BF4BF1-5A9E-48A4-8BEA-DDEF52914832}" type="pres">
      <dgm:prSet presAssocID="{6A47C0F1-FC8B-4CF6-9A15-7E1C51B865F7}" presName="node" presStyleLbl="node1" presStyleIdx="2" presStyleCnt="4">
        <dgm:presLayoutVars>
          <dgm:bulletEnabled val="1"/>
        </dgm:presLayoutVars>
      </dgm:prSet>
      <dgm:spPr/>
    </dgm:pt>
    <dgm:pt modelId="{B30B15AA-8D5D-4D25-86B3-187F4256E7B8}" type="pres">
      <dgm:prSet presAssocID="{2E3ED75F-D729-4699-A81F-1DB2C7112595}" presName="sibTrans" presStyleLbl="sibTrans2D1" presStyleIdx="2" presStyleCnt="3"/>
      <dgm:spPr/>
    </dgm:pt>
    <dgm:pt modelId="{36E33AFD-AE09-4D68-82E7-8EA283474E88}" type="pres">
      <dgm:prSet presAssocID="{2E3ED75F-D729-4699-A81F-1DB2C7112595}" presName="connectorText" presStyleLbl="sibTrans2D1" presStyleIdx="2" presStyleCnt="3"/>
      <dgm:spPr/>
    </dgm:pt>
    <dgm:pt modelId="{A72BE908-C2EE-4B27-B94C-5F154E876AE3}" type="pres">
      <dgm:prSet presAssocID="{FC3CF20C-B05F-452F-A9A8-23409C0A6220}" presName="node" presStyleLbl="node1" presStyleIdx="3" presStyleCnt="4">
        <dgm:presLayoutVars>
          <dgm:bulletEnabled val="1"/>
        </dgm:presLayoutVars>
      </dgm:prSet>
      <dgm:spPr/>
    </dgm:pt>
  </dgm:ptLst>
  <dgm:cxnLst>
    <dgm:cxn modelId="{01CCAC07-2865-4F72-8036-24B56130E0E4}" type="presOf" srcId="{2E3ED75F-D729-4699-A81F-1DB2C7112595}" destId="{36E33AFD-AE09-4D68-82E7-8EA283474E88}" srcOrd="1" destOrd="0" presId="urn:microsoft.com/office/officeart/2005/8/layout/process5"/>
    <dgm:cxn modelId="{80F2190D-BFD6-48C4-9F15-C0D927333031}" type="presOf" srcId="{1BFE4069-6D60-48FC-A0AE-6B39961AA25B}" destId="{93D6B4D3-38A5-4236-B1AC-6F73CC06B594}" srcOrd="1" destOrd="0" presId="urn:microsoft.com/office/officeart/2005/8/layout/process5"/>
    <dgm:cxn modelId="{13CF9335-F214-4B88-9F8C-C7F6BB064475}" type="presOf" srcId="{441D295B-BD1C-45BD-BA18-73934880D1DE}" destId="{2B535935-DD34-45E5-8040-55B3DAD7F222}" srcOrd="0" destOrd="0" presId="urn:microsoft.com/office/officeart/2005/8/layout/process5"/>
    <dgm:cxn modelId="{491FD941-B8CA-4E1D-AA6D-C11AF90B0B31}" srcId="{441D295B-BD1C-45BD-BA18-73934880D1DE}" destId="{6A47C0F1-FC8B-4CF6-9A15-7E1C51B865F7}" srcOrd="2" destOrd="0" parTransId="{DE7345BE-4E18-42BE-908F-CBE5086B2D00}" sibTransId="{2E3ED75F-D729-4699-A81F-1DB2C7112595}"/>
    <dgm:cxn modelId="{41979D4F-D3B2-408B-8276-4B74A266CF7E}" type="presOf" srcId="{FC3CF20C-B05F-452F-A9A8-23409C0A6220}" destId="{A72BE908-C2EE-4B27-B94C-5F154E876AE3}" srcOrd="0" destOrd="0" presId="urn:microsoft.com/office/officeart/2005/8/layout/process5"/>
    <dgm:cxn modelId="{1117417A-A6B7-4B8F-BDF0-C2A773E59868}" type="presOf" srcId="{6A47C0F1-FC8B-4CF6-9A15-7E1C51B865F7}" destId="{36BF4BF1-5A9E-48A4-8BEA-DDEF52914832}" srcOrd="0" destOrd="0" presId="urn:microsoft.com/office/officeart/2005/8/layout/process5"/>
    <dgm:cxn modelId="{E6B5287C-E030-4AF5-965A-D9E1D036F98F}" type="presOf" srcId="{2E3ED75F-D729-4699-A81F-1DB2C7112595}" destId="{B30B15AA-8D5D-4D25-86B3-187F4256E7B8}" srcOrd="0" destOrd="0" presId="urn:microsoft.com/office/officeart/2005/8/layout/process5"/>
    <dgm:cxn modelId="{0A072990-B458-4513-9034-1523810ECD9F}" type="presOf" srcId="{8BE41306-2B26-450C-8F45-026E5D1BCE04}" destId="{CB23C568-4456-4ADA-AC6C-EAC27DE4CAA7}" srcOrd="1" destOrd="0" presId="urn:microsoft.com/office/officeart/2005/8/layout/process5"/>
    <dgm:cxn modelId="{33EB06A3-3772-448D-BD06-90B09DFCABF3}" type="presOf" srcId="{8BE41306-2B26-450C-8F45-026E5D1BCE04}" destId="{6EAF6BC1-0F58-4702-BF66-DB00550F786F}" srcOrd="0" destOrd="0" presId="urn:microsoft.com/office/officeart/2005/8/layout/process5"/>
    <dgm:cxn modelId="{C2C16DA6-FD54-4045-A49A-068DEFB5DFF8}" srcId="{441D295B-BD1C-45BD-BA18-73934880D1DE}" destId="{F6995EA8-35A7-4C77-9C99-17E3368863CE}" srcOrd="1" destOrd="0" parTransId="{31EB37D9-EB26-4387-B59E-8C7413E5DD57}" sibTransId="{1BFE4069-6D60-48FC-A0AE-6B39961AA25B}"/>
    <dgm:cxn modelId="{847A2FB0-13A7-451A-A2AE-9752150FEA9F}" type="presOf" srcId="{1BFE4069-6D60-48FC-A0AE-6B39961AA25B}" destId="{8AF1675A-2BCF-4B42-A589-F34C671ED506}" srcOrd="0" destOrd="0" presId="urn:microsoft.com/office/officeart/2005/8/layout/process5"/>
    <dgm:cxn modelId="{4B6C87BA-89A6-4AB8-BED3-CA3F2E571FEF}" type="presOf" srcId="{F6995EA8-35A7-4C77-9C99-17E3368863CE}" destId="{8902E91C-B0E6-4893-8128-255678DA86A8}" srcOrd="0" destOrd="0" presId="urn:microsoft.com/office/officeart/2005/8/layout/process5"/>
    <dgm:cxn modelId="{69F464C6-5E39-4006-A661-93D6795B0455}" srcId="{441D295B-BD1C-45BD-BA18-73934880D1DE}" destId="{F425E2FA-BFFA-4B48-9B14-B7AA1F641422}" srcOrd="0" destOrd="0" parTransId="{065D5D07-90AC-4CE7-A20E-8EA42EBFAB5B}" sibTransId="{8BE41306-2B26-450C-8F45-026E5D1BCE04}"/>
    <dgm:cxn modelId="{A0EAB8CB-2384-473C-AE14-E2ED5DCFC21E}" type="presOf" srcId="{F425E2FA-BFFA-4B48-9B14-B7AA1F641422}" destId="{441C20E3-478F-46B3-B59A-C0881061AB52}" srcOrd="0" destOrd="0" presId="urn:microsoft.com/office/officeart/2005/8/layout/process5"/>
    <dgm:cxn modelId="{7432BFE3-CF42-4B24-BA02-64FC3828046C}" srcId="{441D295B-BD1C-45BD-BA18-73934880D1DE}" destId="{FC3CF20C-B05F-452F-A9A8-23409C0A6220}" srcOrd="3" destOrd="0" parTransId="{C316E1D0-2D5D-4E63-8B66-E7EE5DA9147E}" sibTransId="{453A1A81-70AB-4E3E-B323-35A4CD67A921}"/>
    <dgm:cxn modelId="{A0F9C61C-532F-4EAF-B7A3-5D8B9CB9E20D}" type="presParOf" srcId="{2B535935-DD34-45E5-8040-55B3DAD7F222}" destId="{441C20E3-478F-46B3-B59A-C0881061AB52}" srcOrd="0" destOrd="0" presId="urn:microsoft.com/office/officeart/2005/8/layout/process5"/>
    <dgm:cxn modelId="{400C0D5C-2D81-44C2-B1C2-A6AC904925FA}" type="presParOf" srcId="{2B535935-DD34-45E5-8040-55B3DAD7F222}" destId="{6EAF6BC1-0F58-4702-BF66-DB00550F786F}" srcOrd="1" destOrd="0" presId="urn:microsoft.com/office/officeart/2005/8/layout/process5"/>
    <dgm:cxn modelId="{498AF6BB-E147-433F-A850-E0B00B37210B}" type="presParOf" srcId="{6EAF6BC1-0F58-4702-BF66-DB00550F786F}" destId="{CB23C568-4456-4ADA-AC6C-EAC27DE4CAA7}" srcOrd="0" destOrd="0" presId="urn:microsoft.com/office/officeart/2005/8/layout/process5"/>
    <dgm:cxn modelId="{4B2AC306-F0EF-4507-9B42-421E0AD4D5BE}" type="presParOf" srcId="{2B535935-DD34-45E5-8040-55B3DAD7F222}" destId="{8902E91C-B0E6-4893-8128-255678DA86A8}" srcOrd="2" destOrd="0" presId="urn:microsoft.com/office/officeart/2005/8/layout/process5"/>
    <dgm:cxn modelId="{ADAE1014-25BB-4153-ABD3-4F91A5E05CEC}" type="presParOf" srcId="{2B535935-DD34-45E5-8040-55B3DAD7F222}" destId="{8AF1675A-2BCF-4B42-A589-F34C671ED506}" srcOrd="3" destOrd="0" presId="urn:microsoft.com/office/officeart/2005/8/layout/process5"/>
    <dgm:cxn modelId="{ECB02F12-724E-40DD-A87C-9BACA8E965D7}" type="presParOf" srcId="{8AF1675A-2BCF-4B42-A589-F34C671ED506}" destId="{93D6B4D3-38A5-4236-B1AC-6F73CC06B594}" srcOrd="0" destOrd="0" presId="urn:microsoft.com/office/officeart/2005/8/layout/process5"/>
    <dgm:cxn modelId="{18F28FB3-675F-4A04-A357-6D17634E3E1E}" type="presParOf" srcId="{2B535935-DD34-45E5-8040-55B3DAD7F222}" destId="{36BF4BF1-5A9E-48A4-8BEA-DDEF52914832}" srcOrd="4" destOrd="0" presId="urn:microsoft.com/office/officeart/2005/8/layout/process5"/>
    <dgm:cxn modelId="{30E1925A-16BC-42DC-AF41-E874044500E1}" type="presParOf" srcId="{2B535935-DD34-45E5-8040-55B3DAD7F222}" destId="{B30B15AA-8D5D-4D25-86B3-187F4256E7B8}" srcOrd="5" destOrd="0" presId="urn:microsoft.com/office/officeart/2005/8/layout/process5"/>
    <dgm:cxn modelId="{2A09C7DD-E17F-4D83-B1C3-3CBD51DE36FF}" type="presParOf" srcId="{B30B15AA-8D5D-4D25-86B3-187F4256E7B8}" destId="{36E33AFD-AE09-4D68-82E7-8EA283474E88}" srcOrd="0" destOrd="0" presId="urn:microsoft.com/office/officeart/2005/8/layout/process5"/>
    <dgm:cxn modelId="{BF9511D4-3046-4BD2-A598-BAA9A7A9ADC4}" type="presParOf" srcId="{2B535935-DD34-45E5-8040-55B3DAD7F222}" destId="{A72BE908-C2EE-4B27-B94C-5F154E876AE3}" srcOrd="6"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830C9C-2332-4102-A71F-A318BE8BB373}">
      <dsp:nvSpPr>
        <dsp:cNvPr id="0" name=""/>
        <dsp:cNvSpPr/>
      </dsp:nvSpPr>
      <dsp:spPr>
        <a:xfrm>
          <a:off x="565394" y="1055783"/>
          <a:ext cx="1292710" cy="129271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C3FBAF-0ECB-420F-8816-30BAE19A4FBB}">
      <dsp:nvSpPr>
        <dsp:cNvPr id="0" name=""/>
        <dsp:cNvSpPr/>
      </dsp:nvSpPr>
      <dsp:spPr>
        <a:xfrm>
          <a:off x="836864" y="1327252"/>
          <a:ext cx="749772" cy="74977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7220ADE-E79B-4A9D-8F06-464C885CA2AB}">
      <dsp:nvSpPr>
        <dsp:cNvPr id="0" name=""/>
        <dsp:cNvSpPr/>
      </dsp:nvSpPr>
      <dsp:spPr>
        <a:xfrm>
          <a:off x="2135114" y="1055783"/>
          <a:ext cx="3047103" cy="12927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s-ES" sz="1100" b="0" i="0" kern="1200"/>
            <a:t>The geopolitics of cyberspace shapes the environment in which state and non-state actors carry out cyber operations. The critical geopolitics of cyberspace explores how the experience of the internet (geopolitical condition), the spaces in which interactions take place (geopolitical fields) and differing geopolitical cultures shape the behaviour and strategies of these actors in cyberspace.</a:t>
          </a:r>
          <a:endParaRPr lang="en-US" sz="1100" kern="1200"/>
        </a:p>
      </dsp:txBody>
      <dsp:txXfrm>
        <a:off x="2135114" y="1055783"/>
        <a:ext cx="3047103" cy="1292710"/>
      </dsp:txXfrm>
    </dsp:sp>
    <dsp:sp modelId="{5EB58A03-5237-419F-8D89-B9F2A63781E4}">
      <dsp:nvSpPr>
        <dsp:cNvPr id="0" name=""/>
        <dsp:cNvSpPr/>
      </dsp:nvSpPr>
      <dsp:spPr>
        <a:xfrm>
          <a:off x="5713152" y="1055783"/>
          <a:ext cx="1292710" cy="129271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FC6B930-8F9B-4412-895A-6329D0E87B17}">
      <dsp:nvSpPr>
        <dsp:cNvPr id="0" name=""/>
        <dsp:cNvSpPr/>
      </dsp:nvSpPr>
      <dsp:spPr>
        <a:xfrm>
          <a:off x="5984621" y="1327252"/>
          <a:ext cx="749772" cy="74977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D1443DC-0AFB-4996-A679-2013C52CFCCB}">
      <dsp:nvSpPr>
        <dsp:cNvPr id="0" name=""/>
        <dsp:cNvSpPr/>
      </dsp:nvSpPr>
      <dsp:spPr>
        <a:xfrm>
          <a:off x="7282872" y="1055783"/>
          <a:ext cx="3047103" cy="12927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s-ES" sz="1100" b="0" i="0" kern="1200" dirty="0" err="1"/>
            <a:t>The</a:t>
          </a:r>
          <a:r>
            <a:rPr lang="es-ES" sz="1100" b="0" i="0" kern="1200" dirty="0"/>
            <a:t> </a:t>
          </a:r>
          <a:r>
            <a:rPr lang="es-ES" sz="1100" b="0" i="0" kern="1200" dirty="0" err="1"/>
            <a:t>geopolitics</a:t>
          </a:r>
          <a:r>
            <a:rPr lang="es-ES" sz="1100" b="0" i="0" kern="1200" dirty="0"/>
            <a:t> </a:t>
          </a:r>
          <a:r>
            <a:rPr lang="es-ES" sz="1100" b="0" i="0" kern="1200" dirty="0" err="1"/>
            <a:t>of</a:t>
          </a:r>
          <a:r>
            <a:rPr lang="es-ES" sz="1100" b="0" i="0" kern="1200" dirty="0"/>
            <a:t> </a:t>
          </a:r>
          <a:r>
            <a:rPr lang="es-ES" sz="1100" b="0" i="0" kern="1200" dirty="0" err="1"/>
            <a:t>cyberspace</a:t>
          </a:r>
          <a:r>
            <a:rPr lang="es-ES" sz="1100" b="0" i="0" kern="1200" dirty="0"/>
            <a:t> </a:t>
          </a:r>
          <a:r>
            <a:rPr lang="es-ES" sz="1100" b="0" i="0" kern="1200" dirty="0" err="1"/>
            <a:t>provides</a:t>
          </a:r>
          <a:r>
            <a:rPr lang="es-ES" sz="1100" b="0" i="0" kern="1200" dirty="0"/>
            <a:t> </a:t>
          </a:r>
          <a:r>
            <a:rPr lang="es-ES" sz="1100" b="0" i="0" kern="1200" dirty="0" err="1"/>
            <a:t>an</a:t>
          </a:r>
          <a:r>
            <a:rPr lang="es-ES" sz="1100" b="0" i="0" kern="1200" dirty="0"/>
            <a:t> </a:t>
          </a:r>
          <a:r>
            <a:rPr lang="es-ES" sz="1100" b="0" i="0" kern="1200" dirty="0" err="1"/>
            <a:t>analytical</a:t>
          </a:r>
          <a:r>
            <a:rPr lang="es-ES" sz="1100" b="0" i="0" kern="1200" dirty="0"/>
            <a:t> </a:t>
          </a:r>
          <a:r>
            <a:rPr lang="es-ES" sz="1100" b="0" i="0" kern="1200" dirty="0" err="1"/>
            <a:t>framework</a:t>
          </a:r>
          <a:r>
            <a:rPr lang="es-ES" sz="1100" b="0" i="0" kern="1200" dirty="0"/>
            <a:t> </a:t>
          </a:r>
          <a:r>
            <a:rPr lang="es-ES" sz="1100" b="0" i="0" kern="1200" dirty="0" err="1"/>
            <a:t>to</a:t>
          </a:r>
          <a:r>
            <a:rPr lang="es-ES" sz="1100" b="0" i="0" kern="1200" dirty="0"/>
            <a:t> </a:t>
          </a:r>
          <a:r>
            <a:rPr lang="es-ES" sz="1100" b="0" i="0" kern="1200" dirty="0" err="1"/>
            <a:t>help</a:t>
          </a:r>
          <a:r>
            <a:rPr lang="es-ES" sz="1100" b="0" i="0" kern="1200" dirty="0"/>
            <a:t> </a:t>
          </a:r>
          <a:r>
            <a:rPr lang="es-ES" sz="1100" b="0" i="0" kern="1200" dirty="0" err="1"/>
            <a:t>diplomats</a:t>
          </a:r>
          <a:r>
            <a:rPr lang="es-ES" sz="1100" b="0" i="0" kern="1200" dirty="0"/>
            <a:t> </a:t>
          </a:r>
          <a:r>
            <a:rPr lang="es-ES" sz="1100" b="0" i="0" kern="1200" dirty="0" err="1"/>
            <a:t>understand</a:t>
          </a:r>
          <a:r>
            <a:rPr lang="es-ES" sz="1100" b="0" i="0" kern="1200" dirty="0"/>
            <a:t> </a:t>
          </a:r>
          <a:r>
            <a:rPr lang="es-ES" sz="1100" b="0" i="0" kern="1200" dirty="0" err="1"/>
            <a:t>the</a:t>
          </a:r>
          <a:r>
            <a:rPr lang="es-ES" sz="1100" b="0" i="0" kern="1200" dirty="0"/>
            <a:t> </a:t>
          </a:r>
          <a:r>
            <a:rPr lang="es-ES" sz="1100" b="0" i="0" kern="1200" dirty="0" err="1"/>
            <a:t>behaviour</a:t>
          </a:r>
          <a:r>
            <a:rPr lang="es-ES" sz="1100" b="0" i="0" kern="1200" dirty="0"/>
            <a:t> </a:t>
          </a:r>
          <a:r>
            <a:rPr lang="es-ES" sz="1100" b="0" i="0" kern="1200" dirty="0" err="1"/>
            <a:t>of</a:t>
          </a:r>
          <a:r>
            <a:rPr lang="es-ES" sz="1100" b="0" i="0" kern="1200" dirty="0"/>
            <a:t> </a:t>
          </a:r>
          <a:r>
            <a:rPr lang="es-ES" sz="1100" b="0" i="0" kern="1200" dirty="0" err="1"/>
            <a:t>both</a:t>
          </a:r>
          <a:r>
            <a:rPr lang="es-ES" sz="1100" b="0" i="0" kern="1200" dirty="0"/>
            <a:t> </a:t>
          </a:r>
          <a:r>
            <a:rPr lang="es-ES" sz="1100" b="0" i="0" kern="1200" dirty="0" err="1"/>
            <a:t>state</a:t>
          </a:r>
          <a:r>
            <a:rPr lang="es-ES" sz="1100" b="0" i="0" kern="1200" dirty="0"/>
            <a:t> and non-</a:t>
          </a:r>
          <a:r>
            <a:rPr lang="es-ES" sz="1100" b="0" i="0" kern="1200" dirty="0" err="1"/>
            <a:t>state</a:t>
          </a:r>
          <a:r>
            <a:rPr lang="es-ES" sz="1100" b="0" i="0" kern="1200" dirty="0"/>
            <a:t> </a:t>
          </a:r>
          <a:r>
            <a:rPr lang="es-ES" sz="1100" b="0" i="0" kern="1200" dirty="0" err="1"/>
            <a:t>actors</a:t>
          </a:r>
          <a:r>
            <a:rPr lang="es-ES" sz="1100" b="0" i="0" kern="1200" dirty="0"/>
            <a:t>, and </a:t>
          </a:r>
          <a:r>
            <a:rPr lang="es-ES" sz="1100" b="0" i="0" kern="1200" dirty="0" err="1"/>
            <a:t>how</a:t>
          </a:r>
          <a:r>
            <a:rPr lang="es-ES" sz="1100" b="0" i="0" kern="1200" dirty="0"/>
            <a:t> </a:t>
          </a:r>
          <a:r>
            <a:rPr lang="es-ES" sz="1100" b="0" i="0" kern="1200" dirty="0" err="1"/>
            <a:t>they</a:t>
          </a:r>
          <a:r>
            <a:rPr lang="es-ES" sz="1100" b="0" i="0" kern="1200" dirty="0"/>
            <a:t> are </a:t>
          </a:r>
          <a:r>
            <a:rPr lang="es-ES" sz="1100" b="0" i="0" kern="1200" dirty="0" err="1"/>
            <a:t>likely</a:t>
          </a:r>
          <a:r>
            <a:rPr lang="es-ES" sz="1100" b="0" i="0" kern="1200" dirty="0"/>
            <a:t> </a:t>
          </a:r>
          <a:r>
            <a:rPr lang="es-ES" sz="1100" b="0" i="0" kern="1200" dirty="0" err="1"/>
            <a:t>to</a:t>
          </a:r>
          <a:r>
            <a:rPr lang="es-ES" sz="1100" b="0" i="0" kern="1200" dirty="0"/>
            <a:t> </a:t>
          </a:r>
          <a:r>
            <a:rPr lang="es-ES" sz="1100" b="0" i="0" kern="1200" dirty="0" err="1"/>
            <a:t>respond</a:t>
          </a:r>
          <a:r>
            <a:rPr lang="es-ES" sz="1100" b="0" i="0" kern="1200" dirty="0"/>
            <a:t> </a:t>
          </a:r>
          <a:r>
            <a:rPr lang="es-ES" sz="1100" b="0" i="0" kern="1200" dirty="0" err="1"/>
            <a:t>to</a:t>
          </a:r>
          <a:r>
            <a:rPr lang="es-ES" sz="1100" b="0" i="0" kern="1200" dirty="0"/>
            <a:t> </a:t>
          </a:r>
          <a:r>
            <a:rPr lang="es-ES" sz="1100" b="0" i="0" kern="1200" dirty="0" err="1"/>
            <a:t>events</a:t>
          </a:r>
          <a:r>
            <a:rPr lang="es-ES" sz="1100" b="0" i="0" kern="1200" dirty="0"/>
            <a:t> as </a:t>
          </a:r>
          <a:r>
            <a:rPr lang="es-ES" sz="1100" b="0" i="0" kern="1200" dirty="0" err="1"/>
            <a:t>much</a:t>
          </a:r>
          <a:r>
            <a:rPr lang="es-ES" sz="1100" b="0" i="0" kern="1200" dirty="0"/>
            <a:t> in </a:t>
          </a:r>
          <a:r>
            <a:rPr lang="es-ES" sz="1100" b="0" i="0" kern="1200" dirty="0" err="1"/>
            <a:t>cyberspace</a:t>
          </a:r>
          <a:r>
            <a:rPr lang="es-ES" sz="1100" b="0" i="0" kern="1200" dirty="0"/>
            <a:t> as in </a:t>
          </a:r>
          <a:r>
            <a:rPr lang="es-ES" sz="1100" b="0" i="0" kern="1200" dirty="0" err="1"/>
            <a:t>physical</a:t>
          </a:r>
          <a:r>
            <a:rPr lang="es-ES" sz="1100" b="0" i="0" kern="1200" dirty="0"/>
            <a:t> </a:t>
          </a:r>
          <a:r>
            <a:rPr lang="es-ES" sz="1100" b="0" i="0" kern="1200" dirty="0" err="1"/>
            <a:t>space</a:t>
          </a:r>
          <a:r>
            <a:rPr lang="es-ES" sz="1100" b="0" i="0" kern="1200" dirty="0"/>
            <a:t>. </a:t>
          </a:r>
          <a:r>
            <a:rPr lang="es-ES" sz="1100" b="0" i="0" kern="1200" dirty="0" err="1"/>
            <a:t>Diplomats</a:t>
          </a:r>
          <a:r>
            <a:rPr lang="es-ES" sz="1100" b="0" i="0" kern="1200" dirty="0"/>
            <a:t> can use </a:t>
          </a:r>
          <a:r>
            <a:rPr lang="es-ES" sz="1100" b="0" i="0" kern="1200" dirty="0" err="1"/>
            <a:t>this</a:t>
          </a:r>
          <a:r>
            <a:rPr lang="es-ES" sz="1100" b="0" i="0" kern="1200" dirty="0"/>
            <a:t> </a:t>
          </a:r>
          <a:r>
            <a:rPr lang="es-ES" sz="1100" b="0" i="0" kern="1200" dirty="0" err="1"/>
            <a:t>analysis</a:t>
          </a:r>
          <a:r>
            <a:rPr lang="es-ES" sz="1100" b="0" i="0" kern="1200" dirty="0"/>
            <a:t> as </a:t>
          </a:r>
          <a:r>
            <a:rPr lang="es-ES" sz="1100" b="0" i="0" kern="1200" dirty="0" err="1"/>
            <a:t>the</a:t>
          </a:r>
          <a:r>
            <a:rPr lang="es-ES" sz="1100" b="0" i="0" kern="1200" dirty="0"/>
            <a:t> </a:t>
          </a:r>
          <a:r>
            <a:rPr lang="es-ES" sz="1100" b="0" i="0" kern="1200" dirty="0" err="1"/>
            <a:t>basis</a:t>
          </a:r>
          <a:r>
            <a:rPr lang="es-ES" sz="1100" b="0" i="0" kern="1200" dirty="0"/>
            <a:t> </a:t>
          </a:r>
          <a:r>
            <a:rPr lang="es-ES" sz="1100" b="0" i="0" kern="1200" dirty="0" err="1"/>
            <a:t>for</a:t>
          </a:r>
          <a:r>
            <a:rPr lang="es-ES" sz="1100" b="0" i="0" kern="1200" dirty="0"/>
            <a:t> </a:t>
          </a:r>
          <a:r>
            <a:rPr lang="es-ES" sz="1100" b="0" i="0" kern="1200" dirty="0" err="1"/>
            <a:t>developing</a:t>
          </a:r>
          <a:r>
            <a:rPr lang="es-ES" sz="1100" b="0" i="0" kern="1200" dirty="0"/>
            <a:t> </a:t>
          </a:r>
          <a:r>
            <a:rPr lang="es-ES" sz="1100" b="0" i="0" kern="1200" dirty="0" err="1"/>
            <a:t>strategies</a:t>
          </a:r>
          <a:r>
            <a:rPr lang="es-ES" sz="1100" b="0" i="0" kern="1200" dirty="0"/>
            <a:t> </a:t>
          </a:r>
          <a:r>
            <a:rPr lang="es-ES" sz="1100" b="0" i="0" kern="1200" dirty="0" err="1"/>
            <a:t>for</a:t>
          </a:r>
          <a:r>
            <a:rPr lang="es-ES" sz="1100" b="0" i="0" kern="1200" dirty="0"/>
            <a:t> </a:t>
          </a:r>
          <a:r>
            <a:rPr lang="es-ES" sz="1100" b="0" i="0" kern="1200" dirty="0" err="1"/>
            <a:t>cyberspace</a:t>
          </a:r>
          <a:r>
            <a:rPr lang="es-ES" sz="1100" b="0" i="0" kern="1200" dirty="0"/>
            <a:t>, </a:t>
          </a:r>
          <a:r>
            <a:rPr lang="es-ES" sz="1100" b="0" i="0" kern="1200" dirty="0" err="1"/>
            <a:t>including</a:t>
          </a:r>
          <a:r>
            <a:rPr lang="es-ES" sz="1100" b="0" i="0" kern="1200" dirty="0"/>
            <a:t> </a:t>
          </a:r>
          <a:r>
            <a:rPr lang="es-ES" sz="1100" b="0" i="0" kern="1200" dirty="0" err="1"/>
            <a:t>building</a:t>
          </a:r>
          <a:r>
            <a:rPr lang="es-ES" sz="1100" b="0" i="0" kern="1200" dirty="0"/>
            <a:t> </a:t>
          </a:r>
          <a:r>
            <a:rPr lang="es-ES" sz="1100" b="0" i="0" kern="1200" dirty="0" err="1"/>
            <a:t>norms</a:t>
          </a:r>
          <a:r>
            <a:rPr lang="es-ES" sz="1100" b="0" i="0" kern="1200" dirty="0"/>
            <a:t> </a:t>
          </a:r>
          <a:r>
            <a:rPr lang="es-ES" sz="1100" b="0" i="0" kern="1200" dirty="0" err="1"/>
            <a:t>of</a:t>
          </a:r>
          <a:r>
            <a:rPr lang="es-ES" sz="1100" b="0" i="0" kern="1200" dirty="0"/>
            <a:t> </a:t>
          </a:r>
          <a:r>
            <a:rPr lang="es-ES" sz="1100" b="0" i="0" kern="1200" dirty="0" err="1"/>
            <a:t>behaviour</a:t>
          </a:r>
          <a:r>
            <a:rPr lang="es-ES" sz="1100" b="0" i="0" kern="1200" dirty="0"/>
            <a:t> and </a:t>
          </a:r>
          <a:r>
            <a:rPr lang="es-ES" sz="1100" b="0" i="0" kern="1200" dirty="0" err="1"/>
            <a:t>managing</a:t>
          </a:r>
          <a:r>
            <a:rPr lang="es-ES" sz="1100" b="0" i="0" kern="1200" dirty="0"/>
            <a:t> </a:t>
          </a:r>
          <a:r>
            <a:rPr lang="es-ES" sz="1100" b="0" i="0" kern="1200" dirty="0" err="1"/>
            <a:t>conflicts</a:t>
          </a:r>
          <a:r>
            <a:rPr lang="es-ES" sz="1100" b="0" i="0" kern="1200" dirty="0"/>
            <a:t>.</a:t>
          </a:r>
          <a:endParaRPr lang="en-US" sz="1100" kern="1200" dirty="0"/>
        </a:p>
      </dsp:txBody>
      <dsp:txXfrm>
        <a:off x="7282872" y="1055783"/>
        <a:ext cx="3047103" cy="12927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107DA1-B1C1-4AD0-8683-9AEB094A39F0}">
      <dsp:nvSpPr>
        <dsp:cNvPr id="0" name=""/>
        <dsp:cNvSpPr/>
      </dsp:nvSpPr>
      <dsp:spPr>
        <a:xfrm>
          <a:off x="0" y="567487"/>
          <a:ext cx="3064322" cy="194584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34D0B9-AB18-4CCD-B2DD-E471355D4348}">
      <dsp:nvSpPr>
        <dsp:cNvPr id="0" name=""/>
        <dsp:cNvSpPr/>
      </dsp:nvSpPr>
      <dsp:spPr>
        <a:xfrm>
          <a:off x="340480" y="890944"/>
          <a:ext cx="3064322" cy="194584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S" sz="1200" b="0" i="0" kern="1200"/>
            <a:t>4 levels of cyberspace: physical, logic, data and social. Geopolitics operates at all 4 levels.</a:t>
          </a:r>
          <a:endParaRPr lang="en-US" sz="1200" kern="1200"/>
        </a:p>
      </dsp:txBody>
      <dsp:txXfrm>
        <a:off x="397472" y="947936"/>
        <a:ext cx="2950338" cy="1831860"/>
      </dsp:txXfrm>
    </dsp:sp>
    <dsp:sp modelId="{EB8E8B9C-318F-4AAC-B07D-588E6D351E34}">
      <dsp:nvSpPr>
        <dsp:cNvPr id="0" name=""/>
        <dsp:cNvSpPr/>
      </dsp:nvSpPr>
      <dsp:spPr>
        <a:xfrm>
          <a:off x="3745283" y="567487"/>
          <a:ext cx="3064322" cy="194584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4B6418-8C83-42E8-811F-929C90C2CDFF}">
      <dsp:nvSpPr>
        <dsp:cNvPr id="0" name=""/>
        <dsp:cNvSpPr/>
      </dsp:nvSpPr>
      <dsp:spPr>
        <a:xfrm>
          <a:off x="4085763" y="890944"/>
          <a:ext cx="3064322" cy="194584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S" sz="1200" b="0" i="0" kern="1200" dirty="0"/>
            <a:t>Internet </a:t>
          </a:r>
          <a:r>
            <a:rPr lang="es-ES" sz="1200" b="0" i="0" kern="1200" dirty="0" err="1"/>
            <a:t>is</a:t>
          </a:r>
          <a:r>
            <a:rPr lang="es-ES" sz="1200" b="0" i="0" kern="1200" dirty="0"/>
            <a:t> </a:t>
          </a:r>
          <a:r>
            <a:rPr lang="es-ES" sz="1200" b="0" i="0" kern="1200" dirty="0" err="1"/>
            <a:t>not</a:t>
          </a:r>
          <a:r>
            <a:rPr lang="es-ES" sz="1200" b="0" i="0" kern="1200" dirty="0"/>
            <a:t> flat and </a:t>
          </a:r>
          <a:r>
            <a:rPr lang="es-ES" sz="1200" b="0" i="0" kern="1200" dirty="0" err="1"/>
            <a:t>featureless</a:t>
          </a:r>
          <a:r>
            <a:rPr lang="es-ES" sz="1200" b="0" i="0" kern="1200" dirty="0"/>
            <a:t>. At </a:t>
          </a:r>
          <a:r>
            <a:rPr lang="es-ES" sz="1200" b="0" i="0" kern="1200" dirty="0" err="1"/>
            <a:t>physical</a:t>
          </a:r>
          <a:r>
            <a:rPr lang="es-ES" sz="1200" b="0" i="0" kern="1200" dirty="0"/>
            <a:t> </a:t>
          </a:r>
          <a:r>
            <a:rPr lang="es-ES" sz="1200" b="0" i="0" kern="1200" dirty="0" err="1"/>
            <a:t>level</a:t>
          </a:r>
          <a:r>
            <a:rPr lang="es-ES" sz="1200" b="0" i="0" kern="1200" dirty="0"/>
            <a:t>: </a:t>
          </a:r>
          <a:r>
            <a:rPr lang="es-ES" sz="1200" b="0" i="0" kern="1200" dirty="0" err="1"/>
            <a:t>network</a:t>
          </a:r>
          <a:r>
            <a:rPr lang="es-ES" sz="1200" b="0" i="0" kern="1200" dirty="0"/>
            <a:t> </a:t>
          </a:r>
          <a:r>
            <a:rPr lang="es-ES" sz="1200" b="0" i="0" kern="1200" dirty="0" err="1"/>
            <a:t>of</a:t>
          </a:r>
          <a:r>
            <a:rPr lang="es-ES" sz="1200" b="0" i="0" kern="1200" dirty="0"/>
            <a:t> cables, </a:t>
          </a:r>
          <a:r>
            <a:rPr lang="es-ES" sz="1200" b="0" i="0" kern="1200" dirty="0" err="1"/>
            <a:t>switching</a:t>
          </a:r>
          <a:r>
            <a:rPr lang="es-ES" sz="1200" b="0" i="0" kern="1200" dirty="0"/>
            <a:t> </a:t>
          </a:r>
          <a:r>
            <a:rPr lang="es-ES" sz="1200" b="0" i="0" kern="1200" dirty="0" err="1"/>
            <a:t>stations</a:t>
          </a:r>
          <a:r>
            <a:rPr lang="es-ES" sz="1200" b="0" i="0" kern="1200" dirty="0"/>
            <a:t> and data </a:t>
          </a:r>
          <a:r>
            <a:rPr lang="es-ES" sz="1200" b="0" i="0" kern="1200" dirty="0" err="1"/>
            <a:t>storage</a:t>
          </a:r>
          <a:r>
            <a:rPr lang="es-ES" sz="1200" b="0" i="0" kern="1200" dirty="0"/>
            <a:t> </a:t>
          </a:r>
          <a:r>
            <a:rPr lang="es-ES" sz="1200" b="0" i="0" kern="1200" dirty="0" err="1"/>
            <a:t>facilities</a:t>
          </a:r>
          <a:r>
            <a:rPr lang="es-ES" sz="1200" b="0" i="0" kern="1200" dirty="0"/>
            <a:t>. </a:t>
          </a:r>
          <a:r>
            <a:rPr lang="es-ES" sz="1200" b="0" i="0" kern="1200" dirty="0" err="1"/>
            <a:t>Shapes</a:t>
          </a:r>
          <a:r>
            <a:rPr lang="es-ES" sz="1200" b="0" i="0" kern="1200" dirty="0"/>
            <a:t> </a:t>
          </a:r>
          <a:r>
            <a:rPr lang="es-ES" sz="1200" b="0" i="0" kern="1200" dirty="0" err="1"/>
            <a:t>how</a:t>
          </a:r>
          <a:r>
            <a:rPr lang="es-ES" sz="1200" b="0" i="0" kern="1200" dirty="0"/>
            <a:t> </a:t>
          </a:r>
          <a:r>
            <a:rPr lang="es-ES" sz="1200" b="0" i="0" kern="1200" dirty="0" err="1"/>
            <a:t>different</a:t>
          </a:r>
          <a:r>
            <a:rPr lang="es-ES" sz="1200" b="0" i="0" kern="1200" dirty="0"/>
            <a:t> </a:t>
          </a:r>
          <a:r>
            <a:rPr lang="es-ES" sz="1200" b="0" i="0" kern="1200" dirty="0" err="1"/>
            <a:t>actors</a:t>
          </a:r>
          <a:r>
            <a:rPr lang="es-ES" sz="1200" b="0" i="0" kern="1200" dirty="0"/>
            <a:t> </a:t>
          </a:r>
          <a:r>
            <a:rPr lang="es-ES" sz="1200" b="0" i="0" kern="1200" dirty="0" err="1"/>
            <a:t>interact</a:t>
          </a:r>
          <a:r>
            <a:rPr lang="es-ES" sz="1200" b="0" i="0" kern="1200" dirty="0"/>
            <a:t> </a:t>
          </a:r>
          <a:r>
            <a:rPr lang="es-ES" sz="1200" b="0" i="0" kern="1200" dirty="0" err="1"/>
            <a:t>with</a:t>
          </a:r>
          <a:r>
            <a:rPr lang="es-ES" sz="1200" b="0" i="0" kern="1200" dirty="0"/>
            <a:t> </a:t>
          </a:r>
          <a:r>
            <a:rPr lang="es-ES" sz="1200" b="0" i="0" kern="1200" dirty="0" err="1"/>
            <a:t>cyberspace</a:t>
          </a:r>
          <a:r>
            <a:rPr lang="es-ES" sz="1200" b="0" i="0" kern="1200" dirty="0"/>
            <a:t> and </a:t>
          </a:r>
          <a:r>
            <a:rPr lang="es-ES" sz="1200" b="0" i="0" kern="1200" dirty="0" err="1"/>
            <a:t>their</a:t>
          </a:r>
          <a:r>
            <a:rPr lang="es-ES" sz="1200" b="0" i="0" kern="1200" dirty="0"/>
            <a:t> </a:t>
          </a:r>
          <a:r>
            <a:rPr lang="es-ES" sz="1200" b="0" i="0" kern="1200" dirty="0" err="1"/>
            <a:t>options</a:t>
          </a:r>
          <a:r>
            <a:rPr lang="es-ES" sz="1200" b="0" i="0" kern="1200" dirty="0"/>
            <a:t> </a:t>
          </a:r>
          <a:r>
            <a:rPr lang="es-ES" sz="1200" b="0" i="0" kern="1200" dirty="0" err="1"/>
            <a:t>for</a:t>
          </a:r>
          <a:r>
            <a:rPr lang="es-ES" sz="1200" b="0" i="0" kern="1200" dirty="0"/>
            <a:t> </a:t>
          </a:r>
          <a:r>
            <a:rPr lang="es-ES" sz="1200" b="0" i="0" kern="1200" dirty="0" err="1"/>
            <a:t>cyber</a:t>
          </a:r>
          <a:r>
            <a:rPr lang="es-ES" sz="1200" b="0" i="0" kern="1200" dirty="0"/>
            <a:t> </a:t>
          </a:r>
          <a:r>
            <a:rPr lang="es-ES" sz="1200" b="0" i="0" kern="1200" dirty="0" err="1"/>
            <a:t>operations</a:t>
          </a:r>
          <a:r>
            <a:rPr lang="es-ES" sz="1200" b="0" i="0" kern="1200" dirty="0"/>
            <a:t>. </a:t>
          </a:r>
          <a:r>
            <a:rPr lang="es-ES" sz="1200" b="0" i="0" kern="1200" dirty="0" err="1"/>
            <a:t>The</a:t>
          </a:r>
          <a:r>
            <a:rPr lang="es-ES" sz="1200" b="0" i="0" kern="1200" dirty="0"/>
            <a:t> </a:t>
          </a:r>
          <a:r>
            <a:rPr lang="es-ES" sz="1200" b="0" i="0" kern="1200" dirty="0" err="1"/>
            <a:t>fact</a:t>
          </a:r>
          <a:r>
            <a:rPr lang="es-ES" sz="1200" b="0" i="0" kern="1200" dirty="0"/>
            <a:t> </a:t>
          </a:r>
          <a:r>
            <a:rPr lang="es-ES" sz="1200" b="0" i="0" kern="1200" dirty="0" err="1"/>
            <a:t>that</a:t>
          </a:r>
          <a:r>
            <a:rPr lang="es-ES" sz="1200" b="0" i="0" kern="1200" dirty="0"/>
            <a:t> 80% </a:t>
          </a:r>
          <a:r>
            <a:rPr lang="es-ES" sz="1200" b="0" i="0" kern="1200" dirty="0" err="1"/>
            <a:t>of</a:t>
          </a:r>
          <a:r>
            <a:rPr lang="es-ES" sz="1200" b="0" i="0" kern="1200" dirty="0"/>
            <a:t> internet data </a:t>
          </a:r>
          <a:r>
            <a:rPr lang="es-ES" sz="1200" b="0" i="0" kern="1200" dirty="0" err="1"/>
            <a:t>passes</a:t>
          </a:r>
          <a:r>
            <a:rPr lang="es-ES" sz="1200" b="0" i="0" kern="1200" dirty="0"/>
            <a:t> </a:t>
          </a:r>
          <a:r>
            <a:rPr lang="es-ES" sz="1200" b="0" i="0" kern="1200" dirty="0" err="1"/>
            <a:t>through</a:t>
          </a:r>
          <a:r>
            <a:rPr lang="es-ES" sz="1200" b="0" i="0" kern="1200" dirty="0"/>
            <a:t> cables in </a:t>
          </a:r>
          <a:r>
            <a:rPr lang="es-ES" sz="1200" b="0" i="0" kern="1200" dirty="0" err="1"/>
            <a:t>the</a:t>
          </a:r>
          <a:r>
            <a:rPr lang="es-ES" sz="1200" b="0" i="0" kern="1200" dirty="0"/>
            <a:t> US opens up espionaje </a:t>
          </a:r>
          <a:r>
            <a:rPr lang="es-ES" sz="1200" b="0" i="0" kern="1200" dirty="0" err="1"/>
            <a:t>operations</a:t>
          </a:r>
          <a:r>
            <a:rPr lang="es-ES" sz="1200" b="0" i="0" kern="1200" dirty="0"/>
            <a:t> (Snowden)</a:t>
          </a:r>
          <a:endParaRPr lang="en-US" sz="1200" kern="1200" dirty="0"/>
        </a:p>
      </dsp:txBody>
      <dsp:txXfrm>
        <a:off x="4142755" y="947936"/>
        <a:ext cx="2950338" cy="1831860"/>
      </dsp:txXfrm>
    </dsp:sp>
    <dsp:sp modelId="{4C4DB5AE-B1F5-4F33-888D-33FB3089D45C}">
      <dsp:nvSpPr>
        <dsp:cNvPr id="0" name=""/>
        <dsp:cNvSpPr/>
      </dsp:nvSpPr>
      <dsp:spPr>
        <a:xfrm>
          <a:off x="7490566" y="567487"/>
          <a:ext cx="3064322" cy="194584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927065-1B32-4497-BB7B-D15A4666C60D}">
      <dsp:nvSpPr>
        <dsp:cNvPr id="0" name=""/>
        <dsp:cNvSpPr/>
      </dsp:nvSpPr>
      <dsp:spPr>
        <a:xfrm>
          <a:off x="7831047" y="890944"/>
          <a:ext cx="3064322" cy="194584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S" sz="1200" b="0" i="0" kern="1200"/>
            <a:t>At logical level, small world networks develop in internet and world wide web that shape the way in which actors can interact and the options open to them </a:t>
          </a:r>
          <a:endParaRPr lang="en-US" sz="1200" kern="1200"/>
        </a:p>
      </dsp:txBody>
      <dsp:txXfrm>
        <a:off x="7888039" y="947936"/>
        <a:ext cx="2950338" cy="18318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EA22E7-31FB-42D3-8DCE-8B06FF569668}">
      <dsp:nvSpPr>
        <dsp:cNvPr id="0" name=""/>
        <dsp:cNvSpPr/>
      </dsp:nvSpPr>
      <dsp:spPr>
        <a:xfrm>
          <a:off x="740369" y="611919"/>
          <a:ext cx="1065807" cy="106580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0DBD08D-A0C0-457F-8A5D-1A3F108394F0}">
      <dsp:nvSpPr>
        <dsp:cNvPr id="0" name=""/>
        <dsp:cNvSpPr/>
      </dsp:nvSpPr>
      <dsp:spPr>
        <a:xfrm>
          <a:off x="89042" y="2004857"/>
          <a:ext cx="2368460" cy="78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s-ES" sz="1100" b="0" i="0" kern="1200"/>
            <a:t>Geopolitical fields: the different spaces in which actors interact with allies and rivals. An actor´s role differs between the different fields.</a:t>
          </a:r>
          <a:endParaRPr lang="en-US" sz="1100" kern="1200"/>
        </a:p>
      </dsp:txBody>
      <dsp:txXfrm>
        <a:off x="89042" y="2004857"/>
        <a:ext cx="2368460" cy="787500"/>
      </dsp:txXfrm>
    </dsp:sp>
    <dsp:sp modelId="{DFDB104B-D5F2-411D-96B5-622CED44710D}">
      <dsp:nvSpPr>
        <dsp:cNvPr id="0" name=""/>
        <dsp:cNvSpPr/>
      </dsp:nvSpPr>
      <dsp:spPr>
        <a:xfrm>
          <a:off x="3523310" y="611919"/>
          <a:ext cx="1065807" cy="106580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67C6781-0EEE-48A0-BBFC-BA01166E6A92}">
      <dsp:nvSpPr>
        <dsp:cNvPr id="0" name=""/>
        <dsp:cNvSpPr/>
      </dsp:nvSpPr>
      <dsp:spPr>
        <a:xfrm>
          <a:off x="2871984" y="2004857"/>
          <a:ext cx="2368460" cy="78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s-ES" sz="1100" b="0" i="0" kern="1200"/>
            <a:t>Geopolitical condition: how individual state and non-state actors experience the internet, and how that affects they way they think about it.</a:t>
          </a:r>
          <a:endParaRPr lang="en-US" sz="1100" kern="1200"/>
        </a:p>
      </dsp:txBody>
      <dsp:txXfrm>
        <a:off x="2871984" y="2004857"/>
        <a:ext cx="2368460" cy="787500"/>
      </dsp:txXfrm>
    </dsp:sp>
    <dsp:sp modelId="{9FE1BCFD-91FF-406C-88C1-0AB94AA90F67}">
      <dsp:nvSpPr>
        <dsp:cNvPr id="0" name=""/>
        <dsp:cNvSpPr/>
      </dsp:nvSpPr>
      <dsp:spPr>
        <a:xfrm>
          <a:off x="6306251" y="611919"/>
          <a:ext cx="1065807" cy="106580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373429C-2BA6-46F5-92F5-FFD954958C76}">
      <dsp:nvSpPr>
        <dsp:cNvPr id="0" name=""/>
        <dsp:cNvSpPr/>
      </dsp:nvSpPr>
      <dsp:spPr>
        <a:xfrm>
          <a:off x="5654925" y="2004857"/>
          <a:ext cx="2368460" cy="78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s-ES" sz="1100" b="0" i="0" kern="1200"/>
            <a:t>Geopolitical culture: the combination of values, culture and historical experience that shape how actors view physical and cyberspace.</a:t>
          </a:r>
          <a:endParaRPr lang="en-US" sz="1100" kern="1200"/>
        </a:p>
      </dsp:txBody>
      <dsp:txXfrm>
        <a:off x="5654925" y="2004857"/>
        <a:ext cx="2368460" cy="787500"/>
      </dsp:txXfrm>
    </dsp:sp>
    <dsp:sp modelId="{4003EE5D-3F76-4BEA-8181-DFBFDA9069AB}">
      <dsp:nvSpPr>
        <dsp:cNvPr id="0" name=""/>
        <dsp:cNvSpPr/>
      </dsp:nvSpPr>
      <dsp:spPr>
        <a:xfrm>
          <a:off x="9089193" y="611919"/>
          <a:ext cx="1065807" cy="106580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CFE82AA-CD38-4C16-9597-7FC406660FD4}">
      <dsp:nvSpPr>
        <dsp:cNvPr id="0" name=""/>
        <dsp:cNvSpPr/>
      </dsp:nvSpPr>
      <dsp:spPr>
        <a:xfrm>
          <a:off x="8437866" y="2004857"/>
          <a:ext cx="2368460" cy="78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s-ES" sz="1100" b="0" i="0" kern="1200"/>
            <a:t>The combination of geopolitical fields, conditions and culture offer a framework in which to analyse the motives and behaviour of individual actors.</a:t>
          </a:r>
          <a:endParaRPr lang="en-US" sz="1100" kern="1200"/>
        </a:p>
      </dsp:txBody>
      <dsp:txXfrm>
        <a:off x="8437866" y="2004857"/>
        <a:ext cx="2368460" cy="7875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3D9F47-CBB5-4CF9-A3F6-ECD0472D5CDB}">
      <dsp:nvSpPr>
        <dsp:cNvPr id="0" name=""/>
        <dsp:cNvSpPr/>
      </dsp:nvSpPr>
      <dsp:spPr>
        <a:xfrm>
          <a:off x="1090601" y="440014"/>
          <a:ext cx="871416" cy="72"/>
        </a:xfrm>
        <a:prstGeom prst="rect">
          <a:avLst/>
        </a:prstGeom>
        <a:solidFill>
          <a:schemeClr val="accent5">
            <a:tint val="40000"/>
            <a:alpha val="90000"/>
            <a:hueOff val="0"/>
            <a:satOff val="0"/>
            <a:lumOff val="0"/>
            <a:alphaOff val="0"/>
          </a:schemeClr>
        </a:solidFill>
        <a:ln w="19050"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FD4D56-F325-476E-828A-76D3BFB6DCD2}">
      <dsp:nvSpPr>
        <dsp:cNvPr id="0" name=""/>
        <dsp:cNvSpPr/>
      </dsp:nvSpPr>
      <dsp:spPr>
        <a:xfrm>
          <a:off x="2014302" y="366851"/>
          <a:ext cx="100212" cy="188226"/>
        </a:xfrm>
        <a:prstGeom prst="chevron">
          <a:avLst>
            <a:gd name="adj" fmla="val 90000"/>
          </a:avLst>
        </a:prstGeom>
        <a:solidFill>
          <a:schemeClr val="accent5">
            <a:tint val="40000"/>
            <a:alpha val="90000"/>
            <a:hueOff val="430644"/>
            <a:satOff val="4"/>
            <a:lumOff val="33"/>
            <a:alphaOff val="0"/>
          </a:schemeClr>
        </a:solidFill>
        <a:ln w="19050" cap="rnd" cmpd="sng" algn="ctr">
          <a:solidFill>
            <a:schemeClr val="accent5">
              <a:tint val="40000"/>
              <a:alpha val="90000"/>
              <a:hueOff val="430644"/>
              <a:satOff val="4"/>
              <a:lumOff val="33"/>
              <a:alphaOff val="0"/>
            </a:schemeClr>
          </a:solidFill>
          <a:prstDash val="solid"/>
        </a:ln>
        <a:effectLst/>
      </dsp:spPr>
      <dsp:style>
        <a:lnRef idx="2">
          <a:scrgbClr r="0" g="0" b="0"/>
        </a:lnRef>
        <a:fillRef idx="1">
          <a:scrgbClr r="0" g="0" b="0"/>
        </a:fillRef>
        <a:effectRef idx="0">
          <a:scrgbClr r="0" g="0" b="0"/>
        </a:effectRef>
        <a:fontRef idx="minor"/>
      </dsp:style>
    </dsp:sp>
    <dsp:sp modelId="{D26B7683-6E6D-4E07-8849-299AA4A577DE}">
      <dsp:nvSpPr>
        <dsp:cNvPr id="0" name=""/>
        <dsp:cNvSpPr/>
      </dsp:nvSpPr>
      <dsp:spPr>
        <a:xfrm>
          <a:off x="541623" y="0"/>
          <a:ext cx="880100" cy="880100"/>
        </a:xfrm>
        <a:prstGeom prst="ellipse">
          <a:avLst/>
        </a:prstGeom>
        <a:solidFill>
          <a:schemeClr val="accent5">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153" tIns="34153" rIns="34153" bIns="34153" numCol="1" spcCol="1270" anchor="ctr" anchorCtr="0">
          <a:noAutofit/>
        </a:bodyPr>
        <a:lstStyle/>
        <a:p>
          <a:pPr marL="0" lvl="0" indent="0" algn="ctr" defTabSz="1733550">
            <a:lnSpc>
              <a:spcPct val="90000"/>
            </a:lnSpc>
            <a:spcBef>
              <a:spcPct val="0"/>
            </a:spcBef>
            <a:spcAft>
              <a:spcPct val="35000"/>
            </a:spcAft>
            <a:buNone/>
          </a:pPr>
          <a:r>
            <a:rPr lang="en-US" sz="3900" kern="1200"/>
            <a:t>1</a:t>
          </a:r>
        </a:p>
      </dsp:txBody>
      <dsp:txXfrm>
        <a:off x="670511" y="128888"/>
        <a:ext cx="622324" cy="622324"/>
      </dsp:txXfrm>
    </dsp:sp>
    <dsp:sp modelId="{18FB9450-6F3A-4AFC-B4CB-A64C76BF64A5}">
      <dsp:nvSpPr>
        <dsp:cNvPr id="0" name=""/>
        <dsp:cNvSpPr/>
      </dsp:nvSpPr>
      <dsp:spPr>
        <a:xfrm>
          <a:off x="1330" y="1045700"/>
          <a:ext cx="1960687" cy="2817975"/>
        </a:xfrm>
        <a:prstGeom prst="upArrowCallout">
          <a:avLst>
            <a:gd name="adj1" fmla="val 50000"/>
            <a:gd name="adj2" fmla="val 20000"/>
            <a:gd name="adj3" fmla="val 20000"/>
            <a:gd name="adj4" fmla="val 100000"/>
          </a:avLst>
        </a:prstGeom>
        <a:solidFill>
          <a:schemeClr val="accent5">
            <a:tint val="40000"/>
            <a:alpha val="90000"/>
            <a:hueOff val="861288"/>
            <a:satOff val="8"/>
            <a:lumOff val="66"/>
            <a:alphaOff val="0"/>
          </a:schemeClr>
        </a:solidFill>
        <a:ln w="19050" cap="rnd" cmpd="sng" algn="ctr">
          <a:solidFill>
            <a:schemeClr val="accent5">
              <a:tint val="40000"/>
              <a:alpha val="90000"/>
              <a:hueOff val="861288"/>
              <a:satOff val="8"/>
              <a:lumOff val="6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4661" tIns="165100" rIns="154661" bIns="165100" numCol="1" spcCol="1270" anchor="t" anchorCtr="0">
          <a:noAutofit/>
        </a:bodyPr>
        <a:lstStyle/>
        <a:p>
          <a:pPr marL="0" lvl="0" indent="0" algn="l" defTabSz="488950">
            <a:lnSpc>
              <a:spcPct val="90000"/>
            </a:lnSpc>
            <a:spcBef>
              <a:spcPct val="0"/>
            </a:spcBef>
            <a:spcAft>
              <a:spcPct val="35000"/>
            </a:spcAft>
            <a:buNone/>
          </a:pPr>
          <a:r>
            <a:rPr lang="es-ES" sz="1100" b="0" i="0" u="sng" kern="1200" dirty="0"/>
            <a:t>US</a:t>
          </a:r>
          <a:r>
            <a:rPr lang="es-ES" sz="1100" b="0" i="0" kern="1200" dirty="0"/>
            <a:t>: </a:t>
          </a:r>
          <a:r>
            <a:rPr lang="es-ES" sz="1100" b="0" i="0" kern="1200" dirty="0" err="1"/>
            <a:t>geopolitical</a:t>
          </a:r>
          <a:r>
            <a:rPr lang="es-ES" sz="1100" b="0" i="0" kern="1200" dirty="0"/>
            <a:t> </a:t>
          </a:r>
          <a:r>
            <a:rPr lang="es-ES" sz="1100" b="0" i="0" kern="1200" dirty="0" err="1"/>
            <a:t>condition</a:t>
          </a:r>
          <a:r>
            <a:rPr lang="es-ES" sz="1100" b="0" i="0" kern="1200" dirty="0"/>
            <a:t>: </a:t>
          </a:r>
          <a:r>
            <a:rPr lang="es-ES" sz="1100" b="0" i="0" kern="1200" dirty="0" err="1"/>
            <a:t>creator</a:t>
          </a:r>
          <a:r>
            <a:rPr lang="es-ES" sz="1100" b="0" i="0" kern="1200" dirty="0"/>
            <a:t> </a:t>
          </a:r>
          <a:r>
            <a:rPr lang="es-ES" sz="1100" b="0" i="0" kern="1200" dirty="0" err="1"/>
            <a:t>of</a:t>
          </a:r>
          <a:r>
            <a:rPr lang="es-ES" sz="1100" b="0" i="0" kern="1200" dirty="0"/>
            <a:t> </a:t>
          </a:r>
          <a:r>
            <a:rPr lang="es-ES" sz="1100" b="0" i="0" kern="1200" dirty="0" err="1"/>
            <a:t>the</a:t>
          </a:r>
          <a:r>
            <a:rPr lang="es-ES" sz="1100" b="0" i="0" kern="1200" dirty="0"/>
            <a:t> internet, </a:t>
          </a:r>
          <a:r>
            <a:rPr lang="es-ES" sz="1100" b="0" i="0" kern="1200" dirty="0" err="1"/>
            <a:t>which</a:t>
          </a:r>
          <a:r>
            <a:rPr lang="es-ES" sz="1100" b="0" i="0" kern="1200" dirty="0"/>
            <a:t> </a:t>
          </a:r>
          <a:r>
            <a:rPr lang="es-ES" sz="1100" b="0" i="0" kern="1200" dirty="0" err="1"/>
            <a:t>it</a:t>
          </a:r>
          <a:r>
            <a:rPr lang="es-ES" sz="1100" b="0" i="0" kern="1200" dirty="0"/>
            <a:t> “</a:t>
          </a:r>
          <a:r>
            <a:rPr lang="es-ES" sz="1100" b="0" i="0" kern="1200" dirty="0" err="1"/>
            <a:t>gifted</a:t>
          </a:r>
          <a:r>
            <a:rPr lang="es-ES" sz="1100" b="0" i="0" kern="1200" dirty="0"/>
            <a:t>” </a:t>
          </a:r>
          <a:r>
            <a:rPr lang="es-ES" sz="1100" b="0" i="0" kern="1200" dirty="0" err="1"/>
            <a:t>to</a:t>
          </a:r>
          <a:r>
            <a:rPr lang="es-ES" sz="1100" b="0" i="0" kern="1200" dirty="0"/>
            <a:t> </a:t>
          </a:r>
          <a:r>
            <a:rPr lang="es-ES" sz="1100" b="0" i="0" kern="1200" dirty="0" err="1"/>
            <a:t>the</a:t>
          </a:r>
          <a:r>
            <a:rPr lang="es-ES" sz="1100" b="0" i="0" kern="1200" dirty="0"/>
            <a:t> </a:t>
          </a:r>
          <a:r>
            <a:rPr lang="es-ES" sz="1100" b="0" i="0" kern="1200" dirty="0" err="1"/>
            <a:t>world</a:t>
          </a:r>
          <a:r>
            <a:rPr lang="es-ES" sz="1100" b="0" i="0" kern="1200" dirty="0"/>
            <a:t>; </a:t>
          </a:r>
          <a:r>
            <a:rPr lang="es-ES" sz="1100" b="0" i="0" kern="1200" dirty="0" err="1"/>
            <a:t>geopolitical</a:t>
          </a:r>
          <a:r>
            <a:rPr lang="es-ES" sz="1100" b="0" i="0" kern="1200" dirty="0"/>
            <a:t> culture: US </a:t>
          </a:r>
          <a:r>
            <a:rPr lang="es-ES" sz="1100" b="0" i="0" kern="1200" dirty="0" err="1"/>
            <a:t>exceptionalism</a:t>
          </a:r>
          <a:r>
            <a:rPr lang="es-ES" sz="1100" b="0" i="0" kern="1200" dirty="0"/>
            <a:t>; </a:t>
          </a:r>
          <a:r>
            <a:rPr lang="es-ES" sz="1100" b="0" i="0" kern="1200" dirty="0" err="1"/>
            <a:t>geopolitical</a:t>
          </a:r>
          <a:r>
            <a:rPr lang="es-ES" sz="1100" b="0" i="0" kern="1200" dirty="0"/>
            <a:t> </a:t>
          </a:r>
          <a:r>
            <a:rPr lang="es-ES" sz="1100" b="0" i="0" kern="1200" dirty="0" err="1"/>
            <a:t>fields</a:t>
          </a:r>
          <a:r>
            <a:rPr lang="es-ES" sz="1100" b="0" i="0" kern="1200" dirty="0"/>
            <a:t>: UK/US, 5 </a:t>
          </a:r>
          <a:r>
            <a:rPr lang="es-ES" sz="1100" b="0" i="0" kern="1200" dirty="0" err="1"/>
            <a:t>eyes</a:t>
          </a:r>
          <a:r>
            <a:rPr lang="es-ES" sz="1100" b="0" i="0" kern="1200" dirty="0"/>
            <a:t>, NATO, </a:t>
          </a:r>
          <a:r>
            <a:rPr lang="es-ES" sz="1100" b="0" i="0" kern="1200" dirty="0" err="1"/>
            <a:t>confrontations</a:t>
          </a:r>
          <a:r>
            <a:rPr lang="es-ES" sz="1100" b="0" i="0" kern="1200" dirty="0"/>
            <a:t> </a:t>
          </a:r>
          <a:r>
            <a:rPr lang="es-ES" sz="1100" b="0" i="0" kern="1200" dirty="0" err="1"/>
            <a:t>with</a:t>
          </a:r>
          <a:r>
            <a:rPr lang="es-ES" sz="1100" b="0" i="0" kern="1200" dirty="0"/>
            <a:t> </a:t>
          </a:r>
          <a:r>
            <a:rPr lang="es-ES" sz="1100" b="0" i="0" kern="1200" dirty="0" err="1"/>
            <a:t>Russia</a:t>
          </a:r>
          <a:r>
            <a:rPr lang="es-ES" sz="1100" b="0" i="0" kern="1200" dirty="0"/>
            <a:t> and China, global net </a:t>
          </a:r>
          <a:r>
            <a:rPr lang="es-ES" sz="1100" b="0" i="0" kern="1200" dirty="0" err="1"/>
            <a:t>hegemony</a:t>
          </a:r>
          <a:r>
            <a:rPr lang="es-ES" sz="1100" b="0" i="0" kern="1200" dirty="0"/>
            <a:t>. </a:t>
          </a:r>
          <a:r>
            <a:rPr lang="es-ES" sz="1100" b="0" i="0" kern="1200" dirty="0" err="1"/>
            <a:t>Tendency</a:t>
          </a:r>
          <a:r>
            <a:rPr lang="es-ES" sz="1100" b="0" i="0" kern="1200" dirty="0"/>
            <a:t> </a:t>
          </a:r>
          <a:r>
            <a:rPr lang="es-ES" sz="1100" b="0" i="0" kern="1200" dirty="0" err="1"/>
            <a:t>to</a:t>
          </a:r>
          <a:r>
            <a:rPr lang="es-ES" sz="1100" b="0" i="0" kern="1200" dirty="0"/>
            <a:t> </a:t>
          </a:r>
          <a:r>
            <a:rPr lang="es-ES" sz="1100" b="0" i="0" kern="1200" dirty="0" err="1"/>
            <a:t>degeneration</a:t>
          </a:r>
          <a:r>
            <a:rPr lang="es-ES" sz="1100" b="0" i="0" kern="1200" dirty="0"/>
            <a:t> </a:t>
          </a:r>
          <a:r>
            <a:rPr lang="es-ES" sz="1100" b="0" i="0" kern="1200" dirty="0" err="1"/>
            <a:t>operations</a:t>
          </a:r>
          <a:r>
            <a:rPr lang="es-ES" sz="1100" b="0" i="0" kern="1200" dirty="0"/>
            <a:t>.</a:t>
          </a:r>
          <a:endParaRPr lang="en-US" sz="1100" kern="1200" dirty="0"/>
        </a:p>
      </dsp:txBody>
      <dsp:txXfrm>
        <a:off x="1330" y="1437837"/>
        <a:ext cx="1960687" cy="2425838"/>
      </dsp:txXfrm>
    </dsp:sp>
    <dsp:sp modelId="{5E9F9802-38BA-469D-9C8F-A7722BB2042E}">
      <dsp:nvSpPr>
        <dsp:cNvPr id="0" name=""/>
        <dsp:cNvSpPr/>
      </dsp:nvSpPr>
      <dsp:spPr>
        <a:xfrm>
          <a:off x="2179872" y="440014"/>
          <a:ext cx="1960687" cy="72"/>
        </a:xfrm>
        <a:prstGeom prst="rect">
          <a:avLst/>
        </a:prstGeom>
        <a:solidFill>
          <a:schemeClr val="accent5">
            <a:tint val="40000"/>
            <a:alpha val="90000"/>
            <a:hueOff val="1291932"/>
            <a:satOff val="12"/>
            <a:lumOff val="99"/>
            <a:alphaOff val="0"/>
          </a:schemeClr>
        </a:solidFill>
        <a:ln w="19050" cap="rnd" cmpd="sng" algn="ctr">
          <a:solidFill>
            <a:schemeClr val="accent5">
              <a:tint val="40000"/>
              <a:alpha val="90000"/>
              <a:hueOff val="1291932"/>
              <a:satOff val="12"/>
              <a:lumOff val="99"/>
              <a:alphaOff val="0"/>
            </a:schemeClr>
          </a:solidFill>
          <a:prstDash val="solid"/>
        </a:ln>
        <a:effectLst/>
      </dsp:spPr>
      <dsp:style>
        <a:lnRef idx="2">
          <a:scrgbClr r="0" g="0" b="0"/>
        </a:lnRef>
        <a:fillRef idx="1">
          <a:scrgbClr r="0" g="0" b="0"/>
        </a:fillRef>
        <a:effectRef idx="0">
          <a:scrgbClr r="0" g="0" b="0"/>
        </a:effectRef>
        <a:fontRef idx="minor"/>
      </dsp:style>
    </dsp:sp>
    <dsp:sp modelId="{C033E122-086F-4BA1-B4C3-4537AD8B0FAE}">
      <dsp:nvSpPr>
        <dsp:cNvPr id="0" name=""/>
        <dsp:cNvSpPr/>
      </dsp:nvSpPr>
      <dsp:spPr>
        <a:xfrm>
          <a:off x="4192844" y="366851"/>
          <a:ext cx="100212" cy="188226"/>
        </a:xfrm>
        <a:prstGeom prst="chevron">
          <a:avLst>
            <a:gd name="adj" fmla="val 90000"/>
          </a:avLst>
        </a:prstGeom>
        <a:solidFill>
          <a:schemeClr val="accent5">
            <a:tint val="40000"/>
            <a:alpha val="90000"/>
            <a:hueOff val="1722576"/>
            <a:satOff val="17"/>
            <a:lumOff val="132"/>
            <a:alphaOff val="0"/>
          </a:schemeClr>
        </a:solidFill>
        <a:ln w="19050" cap="rnd" cmpd="sng" algn="ctr">
          <a:solidFill>
            <a:schemeClr val="accent5">
              <a:tint val="40000"/>
              <a:alpha val="90000"/>
              <a:hueOff val="1722576"/>
              <a:satOff val="17"/>
              <a:lumOff val="132"/>
              <a:alphaOff val="0"/>
            </a:schemeClr>
          </a:solidFill>
          <a:prstDash val="solid"/>
        </a:ln>
        <a:effectLst/>
      </dsp:spPr>
      <dsp:style>
        <a:lnRef idx="2">
          <a:scrgbClr r="0" g="0" b="0"/>
        </a:lnRef>
        <a:fillRef idx="1">
          <a:scrgbClr r="0" g="0" b="0"/>
        </a:fillRef>
        <a:effectRef idx="0">
          <a:scrgbClr r="0" g="0" b="0"/>
        </a:effectRef>
        <a:fontRef idx="minor"/>
      </dsp:style>
    </dsp:sp>
    <dsp:sp modelId="{5A029250-A87D-4C48-A035-96793A20A92C}">
      <dsp:nvSpPr>
        <dsp:cNvPr id="0" name=""/>
        <dsp:cNvSpPr/>
      </dsp:nvSpPr>
      <dsp:spPr>
        <a:xfrm>
          <a:off x="2720165" y="0"/>
          <a:ext cx="880100" cy="880100"/>
        </a:xfrm>
        <a:prstGeom prst="ellipse">
          <a:avLst/>
        </a:prstGeom>
        <a:solidFill>
          <a:schemeClr val="accent5">
            <a:hueOff val="1559309"/>
            <a:satOff val="-1003"/>
            <a:lumOff val="686"/>
            <a:alphaOff val="0"/>
          </a:schemeClr>
        </a:solidFill>
        <a:ln w="19050" cap="rnd" cmpd="sng" algn="ctr">
          <a:solidFill>
            <a:schemeClr val="accent5">
              <a:hueOff val="1559309"/>
              <a:satOff val="-1003"/>
              <a:lumOff val="68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153" tIns="34153" rIns="34153" bIns="34153" numCol="1" spcCol="1270" anchor="ctr" anchorCtr="0">
          <a:noAutofit/>
        </a:bodyPr>
        <a:lstStyle/>
        <a:p>
          <a:pPr marL="0" lvl="0" indent="0" algn="ctr" defTabSz="1733550">
            <a:lnSpc>
              <a:spcPct val="90000"/>
            </a:lnSpc>
            <a:spcBef>
              <a:spcPct val="0"/>
            </a:spcBef>
            <a:spcAft>
              <a:spcPct val="35000"/>
            </a:spcAft>
            <a:buNone/>
          </a:pPr>
          <a:r>
            <a:rPr lang="en-US" sz="3900" kern="1200"/>
            <a:t>2</a:t>
          </a:r>
        </a:p>
      </dsp:txBody>
      <dsp:txXfrm>
        <a:off x="2849053" y="128888"/>
        <a:ext cx="622324" cy="622324"/>
      </dsp:txXfrm>
    </dsp:sp>
    <dsp:sp modelId="{01970036-E5A9-4C64-849D-E1165EF2FDAE}">
      <dsp:nvSpPr>
        <dsp:cNvPr id="0" name=""/>
        <dsp:cNvSpPr/>
      </dsp:nvSpPr>
      <dsp:spPr>
        <a:xfrm>
          <a:off x="2179872" y="1045700"/>
          <a:ext cx="1960687" cy="2817975"/>
        </a:xfrm>
        <a:prstGeom prst="upArrowCallout">
          <a:avLst>
            <a:gd name="adj1" fmla="val 50000"/>
            <a:gd name="adj2" fmla="val 20000"/>
            <a:gd name="adj3" fmla="val 20000"/>
            <a:gd name="adj4" fmla="val 100000"/>
          </a:avLst>
        </a:prstGeom>
        <a:solidFill>
          <a:schemeClr val="accent5">
            <a:tint val="40000"/>
            <a:alpha val="90000"/>
            <a:hueOff val="2153220"/>
            <a:satOff val="21"/>
            <a:lumOff val="165"/>
            <a:alphaOff val="0"/>
          </a:schemeClr>
        </a:solidFill>
        <a:ln w="19050" cap="rnd" cmpd="sng" algn="ctr">
          <a:solidFill>
            <a:schemeClr val="accent5">
              <a:tint val="40000"/>
              <a:alpha val="90000"/>
              <a:hueOff val="2153220"/>
              <a:satOff val="21"/>
              <a:lumOff val="16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4661" tIns="165100" rIns="154661" bIns="165100" numCol="1" spcCol="1270" anchor="t" anchorCtr="0">
          <a:noAutofit/>
        </a:bodyPr>
        <a:lstStyle/>
        <a:p>
          <a:pPr marL="0" lvl="0" indent="0" algn="l" defTabSz="488950">
            <a:lnSpc>
              <a:spcPct val="90000"/>
            </a:lnSpc>
            <a:spcBef>
              <a:spcPct val="0"/>
            </a:spcBef>
            <a:spcAft>
              <a:spcPct val="35000"/>
            </a:spcAft>
            <a:buNone/>
          </a:pPr>
          <a:r>
            <a:rPr lang="es-ES" sz="1100" b="0" i="0" u="sng" kern="1200"/>
            <a:t>Russia</a:t>
          </a:r>
          <a:r>
            <a:rPr lang="es-ES" sz="1100" b="0" i="0" kern="1200"/>
            <a:t>: geopolitical condition: internet as a threat, and a tool to be instrumentalised; geopolitical culture: post-Soviet mistrust and resentment; geopolitical fields: domestic, near abroad, confrontation with EU and US. Tendency to disruption operations.</a:t>
          </a:r>
          <a:endParaRPr lang="en-US" sz="1100" kern="1200"/>
        </a:p>
      </dsp:txBody>
      <dsp:txXfrm>
        <a:off x="2179872" y="1437837"/>
        <a:ext cx="1960687" cy="2425838"/>
      </dsp:txXfrm>
    </dsp:sp>
    <dsp:sp modelId="{B821820F-5CA9-4009-826D-860F8E69F360}">
      <dsp:nvSpPr>
        <dsp:cNvPr id="0" name=""/>
        <dsp:cNvSpPr/>
      </dsp:nvSpPr>
      <dsp:spPr>
        <a:xfrm>
          <a:off x="4358414" y="440014"/>
          <a:ext cx="1960687" cy="72"/>
        </a:xfrm>
        <a:prstGeom prst="rect">
          <a:avLst/>
        </a:prstGeom>
        <a:solidFill>
          <a:schemeClr val="accent5">
            <a:tint val="40000"/>
            <a:alpha val="90000"/>
            <a:hueOff val="2583864"/>
            <a:satOff val="25"/>
            <a:lumOff val="198"/>
            <a:alphaOff val="0"/>
          </a:schemeClr>
        </a:solidFill>
        <a:ln w="19050" cap="rnd" cmpd="sng" algn="ctr">
          <a:solidFill>
            <a:schemeClr val="accent5">
              <a:tint val="40000"/>
              <a:alpha val="90000"/>
              <a:hueOff val="2583864"/>
              <a:satOff val="25"/>
              <a:lumOff val="198"/>
              <a:alphaOff val="0"/>
            </a:schemeClr>
          </a:solidFill>
          <a:prstDash val="solid"/>
        </a:ln>
        <a:effectLst/>
      </dsp:spPr>
      <dsp:style>
        <a:lnRef idx="2">
          <a:scrgbClr r="0" g="0" b="0"/>
        </a:lnRef>
        <a:fillRef idx="1">
          <a:scrgbClr r="0" g="0" b="0"/>
        </a:fillRef>
        <a:effectRef idx="0">
          <a:scrgbClr r="0" g="0" b="0"/>
        </a:effectRef>
        <a:fontRef idx="minor"/>
      </dsp:style>
    </dsp:sp>
    <dsp:sp modelId="{14373007-5B32-41EF-AD8D-0AE8F1470F43}">
      <dsp:nvSpPr>
        <dsp:cNvPr id="0" name=""/>
        <dsp:cNvSpPr/>
      </dsp:nvSpPr>
      <dsp:spPr>
        <a:xfrm>
          <a:off x="6371386" y="366851"/>
          <a:ext cx="100212" cy="188226"/>
        </a:xfrm>
        <a:prstGeom prst="chevron">
          <a:avLst>
            <a:gd name="adj" fmla="val 90000"/>
          </a:avLst>
        </a:prstGeom>
        <a:solidFill>
          <a:schemeClr val="accent5">
            <a:tint val="40000"/>
            <a:alpha val="90000"/>
            <a:hueOff val="3014507"/>
            <a:satOff val="29"/>
            <a:lumOff val="232"/>
            <a:alphaOff val="0"/>
          </a:schemeClr>
        </a:solidFill>
        <a:ln w="19050" cap="rnd" cmpd="sng" algn="ctr">
          <a:solidFill>
            <a:schemeClr val="accent5">
              <a:tint val="40000"/>
              <a:alpha val="90000"/>
              <a:hueOff val="3014507"/>
              <a:satOff val="29"/>
              <a:lumOff val="232"/>
              <a:alphaOff val="0"/>
            </a:schemeClr>
          </a:solidFill>
          <a:prstDash val="solid"/>
        </a:ln>
        <a:effectLst/>
      </dsp:spPr>
      <dsp:style>
        <a:lnRef idx="2">
          <a:scrgbClr r="0" g="0" b="0"/>
        </a:lnRef>
        <a:fillRef idx="1">
          <a:scrgbClr r="0" g="0" b="0"/>
        </a:fillRef>
        <a:effectRef idx="0">
          <a:scrgbClr r="0" g="0" b="0"/>
        </a:effectRef>
        <a:fontRef idx="minor"/>
      </dsp:style>
    </dsp:sp>
    <dsp:sp modelId="{FF35E98E-0FC3-4CDA-AE7C-50544E850DB9}">
      <dsp:nvSpPr>
        <dsp:cNvPr id="0" name=""/>
        <dsp:cNvSpPr/>
      </dsp:nvSpPr>
      <dsp:spPr>
        <a:xfrm>
          <a:off x="4898707" y="0"/>
          <a:ext cx="880100" cy="880100"/>
        </a:xfrm>
        <a:prstGeom prst="ellipse">
          <a:avLst/>
        </a:prstGeom>
        <a:solidFill>
          <a:schemeClr val="accent5">
            <a:hueOff val="3118619"/>
            <a:satOff val="-2006"/>
            <a:lumOff val="1372"/>
            <a:alphaOff val="0"/>
          </a:schemeClr>
        </a:solidFill>
        <a:ln w="19050" cap="rnd" cmpd="sng" algn="ctr">
          <a:solidFill>
            <a:schemeClr val="accent5">
              <a:hueOff val="3118619"/>
              <a:satOff val="-2006"/>
              <a:lumOff val="137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153" tIns="34153" rIns="34153" bIns="34153" numCol="1" spcCol="1270" anchor="ctr" anchorCtr="0">
          <a:noAutofit/>
        </a:bodyPr>
        <a:lstStyle/>
        <a:p>
          <a:pPr marL="0" lvl="0" indent="0" algn="ctr" defTabSz="1733550">
            <a:lnSpc>
              <a:spcPct val="90000"/>
            </a:lnSpc>
            <a:spcBef>
              <a:spcPct val="0"/>
            </a:spcBef>
            <a:spcAft>
              <a:spcPct val="35000"/>
            </a:spcAft>
            <a:buNone/>
          </a:pPr>
          <a:r>
            <a:rPr lang="en-US" sz="3900" kern="1200"/>
            <a:t>3</a:t>
          </a:r>
        </a:p>
      </dsp:txBody>
      <dsp:txXfrm>
        <a:off x="5027595" y="128888"/>
        <a:ext cx="622324" cy="622324"/>
      </dsp:txXfrm>
    </dsp:sp>
    <dsp:sp modelId="{593D0028-4549-44E2-8E68-29CB4AB7852E}">
      <dsp:nvSpPr>
        <dsp:cNvPr id="0" name=""/>
        <dsp:cNvSpPr/>
      </dsp:nvSpPr>
      <dsp:spPr>
        <a:xfrm>
          <a:off x="4358414" y="1045700"/>
          <a:ext cx="1960687" cy="2817975"/>
        </a:xfrm>
        <a:prstGeom prst="upArrowCallout">
          <a:avLst>
            <a:gd name="adj1" fmla="val 50000"/>
            <a:gd name="adj2" fmla="val 20000"/>
            <a:gd name="adj3" fmla="val 20000"/>
            <a:gd name="adj4" fmla="val 100000"/>
          </a:avLst>
        </a:prstGeom>
        <a:solidFill>
          <a:schemeClr val="accent5">
            <a:tint val="40000"/>
            <a:alpha val="90000"/>
            <a:hueOff val="3445152"/>
            <a:satOff val="33"/>
            <a:lumOff val="265"/>
            <a:alphaOff val="0"/>
          </a:schemeClr>
        </a:solidFill>
        <a:ln w="19050" cap="rnd" cmpd="sng" algn="ctr">
          <a:solidFill>
            <a:schemeClr val="accent5">
              <a:tint val="40000"/>
              <a:alpha val="90000"/>
              <a:hueOff val="3445152"/>
              <a:satOff val="33"/>
              <a:lumOff val="26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4661" tIns="165100" rIns="154661" bIns="165100" numCol="1" spcCol="1270" anchor="t" anchorCtr="0">
          <a:noAutofit/>
        </a:bodyPr>
        <a:lstStyle/>
        <a:p>
          <a:pPr marL="0" lvl="0" indent="0" algn="l" defTabSz="488950">
            <a:lnSpc>
              <a:spcPct val="90000"/>
            </a:lnSpc>
            <a:spcBef>
              <a:spcPct val="0"/>
            </a:spcBef>
            <a:spcAft>
              <a:spcPct val="35000"/>
            </a:spcAft>
            <a:buNone/>
          </a:pPr>
          <a:r>
            <a:rPr lang="es-ES" sz="1100" b="0" i="0" u="sng" kern="1200"/>
            <a:t>China: </a:t>
          </a:r>
          <a:r>
            <a:rPr lang="es-ES" sz="1100" b="0" i="0" kern="1200"/>
            <a:t>geopolitical condition: internet as threat to government and CCP; geopolitical culture: make China “zhonguo” again; geopolitical fields: domestic, confrontation with US, digital silk road. Tendency to cyberespionage</a:t>
          </a:r>
          <a:endParaRPr lang="en-US" sz="1100" kern="1200"/>
        </a:p>
      </dsp:txBody>
      <dsp:txXfrm>
        <a:off x="4358414" y="1437837"/>
        <a:ext cx="1960687" cy="2425838"/>
      </dsp:txXfrm>
    </dsp:sp>
    <dsp:sp modelId="{4951C16C-E3D7-489B-92AA-EE07D6CE76CF}">
      <dsp:nvSpPr>
        <dsp:cNvPr id="0" name=""/>
        <dsp:cNvSpPr/>
      </dsp:nvSpPr>
      <dsp:spPr>
        <a:xfrm>
          <a:off x="6536955" y="440014"/>
          <a:ext cx="1960687" cy="72"/>
        </a:xfrm>
        <a:prstGeom prst="rect">
          <a:avLst/>
        </a:prstGeom>
        <a:solidFill>
          <a:schemeClr val="accent5">
            <a:tint val="40000"/>
            <a:alpha val="90000"/>
            <a:hueOff val="3875795"/>
            <a:satOff val="37"/>
            <a:lumOff val="298"/>
            <a:alphaOff val="0"/>
          </a:schemeClr>
        </a:solidFill>
        <a:ln w="19050" cap="rnd" cmpd="sng" algn="ctr">
          <a:solidFill>
            <a:schemeClr val="accent5">
              <a:tint val="40000"/>
              <a:alpha val="90000"/>
              <a:hueOff val="3875795"/>
              <a:satOff val="37"/>
              <a:lumOff val="298"/>
              <a:alphaOff val="0"/>
            </a:schemeClr>
          </a:solidFill>
          <a:prstDash val="solid"/>
        </a:ln>
        <a:effectLst/>
      </dsp:spPr>
      <dsp:style>
        <a:lnRef idx="2">
          <a:scrgbClr r="0" g="0" b="0"/>
        </a:lnRef>
        <a:fillRef idx="1">
          <a:scrgbClr r="0" g="0" b="0"/>
        </a:fillRef>
        <a:effectRef idx="0">
          <a:scrgbClr r="0" g="0" b="0"/>
        </a:effectRef>
        <a:fontRef idx="minor"/>
      </dsp:style>
    </dsp:sp>
    <dsp:sp modelId="{86442F1C-0C31-4E1B-979A-58B14C827702}">
      <dsp:nvSpPr>
        <dsp:cNvPr id="0" name=""/>
        <dsp:cNvSpPr/>
      </dsp:nvSpPr>
      <dsp:spPr>
        <a:xfrm>
          <a:off x="8549928" y="366851"/>
          <a:ext cx="100212" cy="188226"/>
        </a:xfrm>
        <a:prstGeom prst="chevron">
          <a:avLst>
            <a:gd name="adj" fmla="val 90000"/>
          </a:avLst>
        </a:prstGeom>
        <a:solidFill>
          <a:schemeClr val="accent5">
            <a:tint val="40000"/>
            <a:alpha val="90000"/>
            <a:hueOff val="4306439"/>
            <a:satOff val="41"/>
            <a:lumOff val="331"/>
            <a:alphaOff val="0"/>
          </a:schemeClr>
        </a:solidFill>
        <a:ln w="19050" cap="rnd" cmpd="sng" algn="ctr">
          <a:solidFill>
            <a:schemeClr val="accent5">
              <a:tint val="40000"/>
              <a:alpha val="90000"/>
              <a:hueOff val="4306439"/>
              <a:satOff val="41"/>
              <a:lumOff val="331"/>
              <a:alphaOff val="0"/>
            </a:schemeClr>
          </a:solidFill>
          <a:prstDash val="solid"/>
        </a:ln>
        <a:effectLst/>
      </dsp:spPr>
      <dsp:style>
        <a:lnRef idx="2">
          <a:scrgbClr r="0" g="0" b="0"/>
        </a:lnRef>
        <a:fillRef idx="1">
          <a:scrgbClr r="0" g="0" b="0"/>
        </a:fillRef>
        <a:effectRef idx="0">
          <a:scrgbClr r="0" g="0" b="0"/>
        </a:effectRef>
        <a:fontRef idx="minor"/>
      </dsp:style>
    </dsp:sp>
    <dsp:sp modelId="{53A4CE5F-63AE-42D9-A334-E71B32565278}">
      <dsp:nvSpPr>
        <dsp:cNvPr id="0" name=""/>
        <dsp:cNvSpPr/>
      </dsp:nvSpPr>
      <dsp:spPr>
        <a:xfrm>
          <a:off x="7077249" y="0"/>
          <a:ext cx="880100" cy="880100"/>
        </a:xfrm>
        <a:prstGeom prst="ellipse">
          <a:avLst/>
        </a:prstGeom>
        <a:solidFill>
          <a:schemeClr val="accent5">
            <a:hueOff val="4677928"/>
            <a:satOff val="-3010"/>
            <a:lumOff val="2058"/>
            <a:alphaOff val="0"/>
          </a:schemeClr>
        </a:solidFill>
        <a:ln w="19050" cap="rnd" cmpd="sng" algn="ctr">
          <a:solidFill>
            <a:schemeClr val="accent5">
              <a:hueOff val="4677928"/>
              <a:satOff val="-3010"/>
              <a:lumOff val="205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153" tIns="34153" rIns="34153" bIns="34153" numCol="1" spcCol="1270" anchor="ctr" anchorCtr="0">
          <a:noAutofit/>
        </a:bodyPr>
        <a:lstStyle/>
        <a:p>
          <a:pPr marL="0" lvl="0" indent="0" algn="ctr" defTabSz="1733550">
            <a:lnSpc>
              <a:spcPct val="90000"/>
            </a:lnSpc>
            <a:spcBef>
              <a:spcPct val="0"/>
            </a:spcBef>
            <a:spcAft>
              <a:spcPct val="35000"/>
            </a:spcAft>
            <a:buNone/>
          </a:pPr>
          <a:r>
            <a:rPr lang="en-US" sz="3900" kern="1200"/>
            <a:t>4</a:t>
          </a:r>
        </a:p>
      </dsp:txBody>
      <dsp:txXfrm>
        <a:off x="7206137" y="128888"/>
        <a:ext cx="622324" cy="622324"/>
      </dsp:txXfrm>
    </dsp:sp>
    <dsp:sp modelId="{8357F2E6-7D39-4302-B871-504B467A61D2}">
      <dsp:nvSpPr>
        <dsp:cNvPr id="0" name=""/>
        <dsp:cNvSpPr/>
      </dsp:nvSpPr>
      <dsp:spPr>
        <a:xfrm>
          <a:off x="6536955" y="1045700"/>
          <a:ext cx="1960687" cy="2817975"/>
        </a:xfrm>
        <a:prstGeom prst="upArrowCallout">
          <a:avLst>
            <a:gd name="adj1" fmla="val 50000"/>
            <a:gd name="adj2" fmla="val 20000"/>
            <a:gd name="adj3" fmla="val 20000"/>
            <a:gd name="adj4" fmla="val 100000"/>
          </a:avLst>
        </a:prstGeom>
        <a:solidFill>
          <a:schemeClr val="accent5">
            <a:tint val="40000"/>
            <a:alpha val="90000"/>
            <a:hueOff val="4737083"/>
            <a:satOff val="46"/>
            <a:lumOff val="364"/>
            <a:alphaOff val="0"/>
          </a:schemeClr>
        </a:solidFill>
        <a:ln w="19050" cap="rnd" cmpd="sng" algn="ctr">
          <a:solidFill>
            <a:schemeClr val="accent5">
              <a:tint val="40000"/>
              <a:alpha val="90000"/>
              <a:hueOff val="4737083"/>
              <a:satOff val="46"/>
              <a:lumOff val="36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4661" tIns="165100" rIns="154661" bIns="165100" numCol="1" spcCol="1270" anchor="t" anchorCtr="0">
          <a:noAutofit/>
        </a:bodyPr>
        <a:lstStyle/>
        <a:p>
          <a:pPr marL="0" lvl="0" indent="0" algn="l" defTabSz="488950">
            <a:lnSpc>
              <a:spcPct val="90000"/>
            </a:lnSpc>
            <a:spcBef>
              <a:spcPct val="0"/>
            </a:spcBef>
            <a:spcAft>
              <a:spcPct val="35000"/>
            </a:spcAft>
            <a:buNone/>
          </a:pPr>
          <a:r>
            <a:rPr lang="es-ES" sz="1100" b="0" i="0" u="sng" kern="1200"/>
            <a:t>EU:</a:t>
          </a:r>
          <a:r>
            <a:rPr lang="es-ES" sz="1100" b="0" i="0" kern="1200"/>
            <a:t> geopolitical condition: internet an opportunity, but no ownership; geopolitical culture: post-modern state, normative diplomacy; geopolitical fields: internal market, strategic agreements. Tendency to extraterritorial norms.</a:t>
          </a:r>
          <a:endParaRPr lang="en-US" sz="1100" kern="1200"/>
        </a:p>
      </dsp:txBody>
      <dsp:txXfrm>
        <a:off x="6536955" y="1437837"/>
        <a:ext cx="1960687" cy="2425838"/>
      </dsp:txXfrm>
    </dsp:sp>
    <dsp:sp modelId="{F86140E5-F17F-4598-8F99-E0E47F87E070}">
      <dsp:nvSpPr>
        <dsp:cNvPr id="0" name=""/>
        <dsp:cNvSpPr/>
      </dsp:nvSpPr>
      <dsp:spPr>
        <a:xfrm>
          <a:off x="8715497" y="440014"/>
          <a:ext cx="980343" cy="72"/>
        </a:xfrm>
        <a:prstGeom prst="rect">
          <a:avLst/>
        </a:prstGeom>
        <a:solidFill>
          <a:schemeClr val="accent5">
            <a:tint val="40000"/>
            <a:alpha val="90000"/>
            <a:hueOff val="5167727"/>
            <a:satOff val="50"/>
            <a:lumOff val="397"/>
            <a:alphaOff val="0"/>
          </a:schemeClr>
        </a:solidFill>
        <a:ln w="19050" cap="rnd" cmpd="sng" algn="ctr">
          <a:solidFill>
            <a:schemeClr val="accent5">
              <a:tint val="40000"/>
              <a:alpha val="90000"/>
              <a:hueOff val="5167727"/>
              <a:satOff val="50"/>
              <a:lumOff val="397"/>
              <a:alphaOff val="0"/>
            </a:schemeClr>
          </a:solidFill>
          <a:prstDash val="solid"/>
        </a:ln>
        <a:effectLst/>
      </dsp:spPr>
      <dsp:style>
        <a:lnRef idx="2">
          <a:scrgbClr r="0" g="0" b="0"/>
        </a:lnRef>
        <a:fillRef idx="1">
          <a:scrgbClr r="0" g="0" b="0"/>
        </a:fillRef>
        <a:effectRef idx="0">
          <a:scrgbClr r="0" g="0" b="0"/>
        </a:effectRef>
        <a:fontRef idx="minor"/>
      </dsp:style>
    </dsp:sp>
    <dsp:sp modelId="{E072D244-A844-4758-BC71-45C248F143AA}">
      <dsp:nvSpPr>
        <dsp:cNvPr id="0" name=""/>
        <dsp:cNvSpPr/>
      </dsp:nvSpPr>
      <dsp:spPr>
        <a:xfrm>
          <a:off x="9255791" y="0"/>
          <a:ext cx="880100" cy="880100"/>
        </a:xfrm>
        <a:prstGeom prst="ellipse">
          <a:avLst/>
        </a:prstGeom>
        <a:solidFill>
          <a:schemeClr val="accent5">
            <a:hueOff val="6237238"/>
            <a:satOff val="-4013"/>
            <a:lumOff val="2744"/>
            <a:alphaOff val="0"/>
          </a:schemeClr>
        </a:solidFill>
        <a:ln w="19050" cap="rnd" cmpd="sng" algn="ctr">
          <a:solidFill>
            <a:schemeClr val="accent5">
              <a:hueOff val="6237238"/>
              <a:satOff val="-4013"/>
              <a:lumOff val="274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153" tIns="34153" rIns="34153" bIns="34153" numCol="1" spcCol="1270" anchor="ctr" anchorCtr="0">
          <a:noAutofit/>
        </a:bodyPr>
        <a:lstStyle/>
        <a:p>
          <a:pPr marL="0" lvl="0" indent="0" algn="ctr" defTabSz="1733550">
            <a:lnSpc>
              <a:spcPct val="90000"/>
            </a:lnSpc>
            <a:spcBef>
              <a:spcPct val="0"/>
            </a:spcBef>
            <a:spcAft>
              <a:spcPct val="35000"/>
            </a:spcAft>
            <a:buNone/>
          </a:pPr>
          <a:r>
            <a:rPr lang="en-US" sz="3900" kern="1200"/>
            <a:t>5</a:t>
          </a:r>
        </a:p>
      </dsp:txBody>
      <dsp:txXfrm>
        <a:off x="9384679" y="128888"/>
        <a:ext cx="622324" cy="622324"/>
      </dsp:txXfrm>
    </dsp:sp>
    <dsp:sp modelId="{25AEC3D4-4DF2-44E1-99F5-DC0A1072C078}">
      <dsp:nvSpPr>
        <dsp:cNvPr id="0" name=""/>
        <dsp:cNvSpPr/>
      </dsp:nvSpPr>
      <dsp:spPr>
        <a:xfrm>
          <a:off x="8715497" y="1045700"/>
          <a:ext cx="1960687" cy="2817975"/>
        </a:xfrm>
        <a:prstGeom prst="upArrowCallout">
          <a:avLst>
            <a:gd name="adj1" fmla="val 50000"/>
            <a:gd name="adj2" fmla="val 20000"/>
            <a:gd name="adj3" fmla="val 20000"/>
            <a:gd name="adj4" fmla="val 100000"/>
          </a:avLst>
        </a:prstGeom>
        <a:solidFill>
          <a:schemeClr val="accent5">
            <a:tint val="40000"/>
            <a:alpha val="90000"/>
            <a:hueOff val="6029015"/>
            <a:satOff val="58"/>
            <a:lumOff val="463"/>
            <a:alphaOff val="0"/>
          </a:schemeClr>
        </a:solidFill>
        <a:ln w="19050" cap="rnd" cmpd="sng" algn="ctr">
          <a:solidFill>
            <a:schemeClr val="accent5">
              <a:tint val="40000"/>
              <a:alpha val="90000"/>
              <a:hueOff val="6029015"/>
              <a:satOff val="58"/>
              <a:lumOff val="46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4661" tIns="165100" rIns="154661" bIns="165100" numCol="1" spcCol="1270" anchor="t" anchorCtr="0">
          <a:noAutofit/>
        </a:bodyPr>
        <a:lstStyle/>
        <a:p>
          <a:pPr marL="0" lvl="0" indent="0" algn="l" defTabSz="488950">
            <a:lnSpc>
              <a:spcPct val="90000"/>
            </a:lnSpc>
            <a:spcBef>
              <a:spcPct val="0"/>
            </a:spcBef>
            <a:spcAft>
              <a:spcPct val="35000"/>
            </a:spcAft>
            <a:buNone/>
          </a:pPr>
          <a:r>
            <a:rPr lang="es-ES" sz="1100" b="0" i="0" u="sng" kern="1200"/>
            <a:t>Internet companies:</a:t>
          </a:r>
          <a:r>
            <a:rPr lang="es-ES" sz="1100" b="0" i="0" kern="1200"/>
            <a:t> geopolitical condition: internet as precondition for their existence; geopolitical culture: “force for Good”, but monetising data; geopolitical field: battlefields for info war as part of hybrid warfare. Tendency to self denial of geopolitical role</a:t>
          </a:r>
          <a:endParaRPr lang="en-US" sz="1100" kern="1200"/>
        </a:p>
      </dsp:txBody>
      <dsp:txXfrm>
        <a:off x="8715497" y="1437837"/>
        <a:ext cx="1960687" cy="24258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1C20E3-478F-46B3-B59A-C0881061AB52}">
      <dsp:nvSpPr>
        <dsp:cNvPr id="0" name=""/>
        <dsp:cNvSpPr/>
      </dsp:nvSpPr>
      <dsp:spPr>
        <a:xfrm>
          <a:off x="1409535" y="1864"/>
          <a:ext cx="2125341" cy="127520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s-ES" sz="900" b="0" i="0" kern="1200"/>
            <a:t>Diplomats must engage with cyberspace. Too important to leave to technicians, or the military/intelligence services.</a:t>
          </a:r>
          <a:endParaRPr lang="en-US" sz="900" kern="1200"/>
        </a:p>
      </dsp:txBody>
      <dsp:txXfrm>
        <a:off x="1446884" y="39213"/>
        <a:ext cx="2050643" cy="1200507"/>
      </dsp:txXfrm>
    </dsp:sp>
    <dsp:sp modelId="{6EAF6BC1-0F58-4702-BF66-DB00550F786F}">
      <dsp:nvSpPr>
        <dsp:cNvPr id="0" name=""/>
        <dsp:cNvSpPr/>
      </dsp:nvSpPr>
      <dsp:spPr>
        <a:xfrm>
          <a:off x="3721907" y="375925"/>
          <a:ext cx="450572" cy="5270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3721907" y="481342"/>
        <a:ext cx="315400" cy="316250"/>
      </dsp:txXfrm>
    </dsp:sp>
    <dsp:sp modelId="{8902E91C-B0E6-4893-8128-255678DA86A8}">
      <dsp:nvSpPr>
        <dsp:cNvPr id="0" name=""/>
        <dsp:cNvSpPr/>
      </dsp:nvSpPr>
      <dsp:spPr>
        <a:xfrm>
          <a:off x="4385014" y="1864"/>
          <a:ext cx="2125341" cy="127520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s-ES" sz="900" b="0" i="0" kern="1200"/>
            <a:t>Geopolitics of cyberspace offers analytical framework for understanding behaviour of different actors in cyberspace, and also anticipating their reactions to different initiatives.</a:t>
          </a:r>
          <a:endParaRPr lang="en-US" sz="900" kern="1200"/>
        </a:p>
      </dsp:txBody>
      <dsp:txXfrm>
        <a:off x="4422363" y="39213"/>
        <a:ext cx="2050643" cy="1200507"/>
      </dsp:txXfrm>
    </dsp:sp>
    <dsp:sp modelId="{8AF1675A-2BCF-4B42-A589-F34C671ED506}">
      <dsp:nvSpPr>
        <dsp:cNvPr id="0" name=""/>
        <dsp:cNvSpPr/>
      </dsp:nvSpPr>
      <dsp:spPr>
        <a:xfrm>
          <a:off x="6697386" y="375925"/>
          <a:ext cx="450572" cy="5270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6697386" y="481342"/>
        <a:ext cx="315400" cy="316250"/>
      </dsp:txXfrm>
    </dsp:sp>
    <dsp:sp modelId="{36BF4BF1-5A9E-48A4-8BEA-DDEF52914832}">
      <dsp:nvSpPr>
        <dsp:cNvPr id="0" name=""/>
        <dsp:cNvSpPr/>
      </dsp:nvSpPr>
      <dsp:spPr>
        <a:xfrm>
          <a:off x="7360492" y="1864"/>
          <a:ext cx="2125341" cy="127520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s-ES" sz="900" b="0" i="0" kern="1200"/>
            <a:t>Building on geopolitical analysis, diplomats can develop strategies for key areas of engagement with cyberspace: managing conflict, developing international norms of behaviour, tackling governance debate</a:t>
          </a:r>
          <a:endParaRPr lang="en-US" sz="900" kern="1200"/>
        </a:p>
      </dsp:txBody>
      <dsp:txXfrm>
        <a:off x="7397841" y="39213"/>
        <a:ext cx="2050643" cy="1200507"/>
      </dsp:txXfrm>
    </dsp:sp>
    <dsp:sp modelId="{B30B15AA-8D5D-4D25-86B3-187F4256E7B8}">
      <dsp:nvSpPr>
        <dsp:cNvPr id="0" name=""/>
        <dsp:cNvSpPr/>
      </dsp:nvSpPr>
      <dsp:spPr>
        <a:xfrm rot="5400000">
          <a:off x="8197877" y="1425844"/>
          <a:ext cx="450572" cy="5270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8265038" y="1464100"/>
        <a:ext cx="316250" cy="315400"/>
      </dsp:txXfrm>
    </dsp:sp>
    <dsp:sp modelId="{A72BE908-C2EE-4B27-B94C-5F154E876AE3}">
      <dsp:nvSpPr>
        <dsp:cNvPr id="0" name=""/>
        <dsp:cNvSpPr/>
      </dsp:nvSpPr>
      <dsp:spPr>
        <a:xfrm>
          <a:off x="7360492" y="2127206"/>
          <a:ext cx="2125341" cy="127520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s-ES" sz="900" b="0" i="0" kern="1200" dirty="0" err="1"/>
            <a:t>Diplomatic</a:t>
          </a:r>
          <a:r>
            <a:rPr lang="es-ES" sz="900" b="0" i="0" kern="1200" dirty="0"/>
            <a:t> </a:t>
          </a:r>
          <a:r>
            <a:rPr lang="es-ES" sz="900" b="0" i="0" kern="1200" dirty="0" err="1"/>
            <a:t>engagement</a:t>
          </a:r>
          <a:r>
            <a:rPr lang="es-ES" sz="900" b="0" i="0" kern="1200" dirty="0"/>
            <a:t> </a:t>
          </a:r>
          <a:r>
            <a:rPr lang="es-ES" sz="900" b="0" i="0" kern="1200" dirty="0" err="1"/>
            <a:t>with</a:t>
          </a:r>
          <a:r>
            <a:rPr lang="es-ES" sz="900" b="0" i="0" kern="1200" dirty="0"/>
            <a:t> </a:t>
          </a:r>
          <a:r>
            <a:rPr lang="es-ES" sz="900" b="0" i="0" kern="1200" dirty="0" err="1"/>
            <a:t>cyberspace</a:t>
          </a:r>
          <a:r>
            <a:rPr lang="es-ES" sz="900" b="0" i="0" kern="1200" dirty="0"/>
            <a:t> </a:t>
          </a:r>
          <a:r>
            <a:rPr lang="es-ES" sz="900" b="0" i="0" kern="1200" dirty="0" err="1"/>
            <a:t>is</a:t>
          </a:r>
          <a:r>
            <a:rPr lang="es-ES" sz="900" b="0" i="0" kern="1200" dirty="0"/>
            <a:t> </a:t>
          </a:r>
          <a:r>
            <a:rPr lang="es-ES" sz="900" b="0" i="0" kern="1200" dirty="0" err="1"/>
            <a:t>urgent</a:t>
          </a:r>
          <a:r>
            <a:rPr lang="es-ES" sz="900" b="0" i="0" kern="1200" dirty="0"/>
            <a:t>. </a:t>
          </a:r>
          <a:r>
            <a:rPr lang="es-ES" sz="900" b="0" i="0" kern="1200" dirty="0" err="1"/>
            <a:t>Combination</a:t>
          </a:r>
          <a:r>
            <a:rPr lang="es-ES" sz="900" b="0" i="0" kern="1200" dirty="0"/>
            <a:t> </a:t>
          </a:r>
          <a:r>
            <a:rPr lang="es-ES" sz="900" b="0" i="0" kern="1200" dirty="0" err="1"/>
            <a:t>of</a:t>
          </a:r>
          <a:r>
            <a:rPr lang="es-ES" sz="900" b="0" i="0" kern="1200" dirty="0"/>
            <a:t> digital </a:t>
          </a:r>
          <a:r>
            <a:rPr lang="es-ES" sz="900" b="0" i="0" kern="1200" dirty="0" err="1"/>
            <a:t>technologies</a:t>
          </a:r>
          <a:r>
            <a:rPr lang="es-ES" sz="900" b="0" i="0" kern="1200" dirty="0"/>
            <a:t> </a:t>
          </a:r>
          <a:r>
            <a:rPr lang="es-ES" sz="900" b="0" i="0" kern="1200" dirty="0" err="1"/>
            <a:t>with</a:t>
          </a:r>
          <a:r>
            <a:rPr lang="es-ES" sz="900" b="0" i="0" kern="1200" dirty="0"/>
            <a:t> machine </a:t>
          </a:r>
          <a:r>
            <a:rPr lang="es-ES" sz="900" b="0" i="0" kern="1200" dirty="0" err="1"/>
            <a:t>learning</a:t>
          </a:r>
          <a:r>
            <a:rPr lang="es-ES" sz="900" b="0" i="0" kern="1200" dirty="0"/>
            <a:t> and AI </a:t>
          </a:r>
          <a:r>
            <a:rPr lang="es-ES" sz="900" b="0" i="0" kern="1200" dirty="0" err="1"/>
            <a:t>already</a:t>
          </a:r>
          <a:r>
            <a:rPr lang="es-ES" sz="900" b="0" i="0" kern="1200" dirty="0"/>
            <a:t> </a:t>
          </a:r>
          <a:r>
            <a:rPr lang="es-ES" sz="900" b="0" i="0" kern="1200" dirty="0" err="1"/>
            <a:t>posing</a:t>
          </a:r>
          <a:r>
            <a:rPr lang="es-ES" sz="900" b="0" i="0" kern="1200" dirty="0"/>
            <a:t> new </a:t>
          </a:r>
          <a:r>
            <a:rPr lang="es-ES" sz="900" b="0" i="0" kern="1200" dirty="0" err="1"/>
            <a:t>challenges</a:t>
          </a:r>
          <a:r>
            <a:rPr lang="es-ES" sz="900" b="0" i="0" kern="1200" dirty="0"/>
            <a:t> </a:t>
          </a:r>
          <a:r>
            <a:rPr lang="es-ES" sz="900" b="0" i="0" kern="1200" dirty="0" err="1"/>
            <a:t>that</a:t>
          </a:r>
          <a:r>
            <a:rPr lang="es-ES" sz="900" b="0" i="0" kern="1200" dirty="0"/>
            <a:t> </a:t>
          </a:r>
          <a:r>
            <a:rPr lang="es-ES" sz="900" b="0" i="0" kern="1200" dirty="0" err="1"/>
            <a:t>need</a:t>
          </a:r>
          <a:r>
            <a:rPr lang="es-ES" sz="900" b="0" i="0" kern="1200" dirty="0"/>
            <a:t> </a:t>
          </a:r>
          <a:r>
            <a:rPr lang="es-ES" sz="900" b="0" i="0" kern="1200" dirty="0" err="1"/>
            <a:t>diplomatic</a:t>
          </a:r>
          <a:r>
            <a:rPr lang="es-ES" sz="900" b="0" i="0" kern="1200" dirty="0"/>
            <a:t> </a:t>
          </a:r>
          <a:r>
            <a:rPr lang="es-ES" sz="900" b="0" i="0" kern="1200" dirty="0" err="1"/>
            <a:t>engagement</a:t>
          </a:r>
          <a:endParaRPr lang="en-US" sz="900" kern="1200" dirty="0"/>
        </a:p>
      </dsp:txBody>
      <dsp:txXfrm>
        <a:off x="7397841" y="2164555"/>
        <a:ext cx="2050643" cy="1200507"/>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5.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AB5314-264B-4A9C-8BE3-5D0872054524}" type="datetimeFigureOut">
              <a:rPr lang="es-ES" smtClean="0"/>
              <a:t>24/06/2019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7E4082D-B026-4E13-B46B-54EAF54F5DEC}" type="slidenum">
              <a:rPr lang="es-ES" smtClean="0"/>
              <a:t>‹#›</a:t>
            </a:fld>
            <a:endParaRPr lang="es-ES"/>
          </a:p>
        </p:txBody>
      </p:sp>
    </p:spTree>
    <p:extLst>
      <p:ext uri="{BB962C8B-B14F-4D97-AF65-F5344CB8AC3E}">
        <p14:creationId xmlns:p14="http://schemas.microsoft.com/office/powerpoint/2010/main" val="3850369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AB5314-264B-4A9C-8BE3-5D0872054524}" type="datetimeFigureOut">
              <a:rPr lang="es-ES" smtClean="0"/>
              <a:t>24/06/2019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7E4082D-B026-4E13-B46B-54EAF54F5DEC}" type="slidenum">
              <a:rPr lang="es-ES" smtClean="0"/>
              <a:t>‹#›</a:t>
            </a:fld>
            <a:endParaRPr lang="es-ES"/>
          </a:p>
        </p:txBody>
      </p:sp>
    </p:spTree>
    <p:extLst>
      <p:ext uri="{BB962C8B-B14F-4D97-AF65-F5344CB8AC3E}">
        <p14:creationId xmlns:p14="http://schemas.microsoft.com/office/powerpoint/2010/main" val="3482156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5AB5314-264B-4A9C-8BE3-5D0872054524}" type="datetimeFigureOut">
              <a:rPr lang="es-ES" smtClean="0"/>
              <a:t>24/06/2019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7E4082D-B026-4E13-B46B-54EAF54F5DEC}" type="slidenum">
              <a:rPr lang="es-ES" smtClean="0"/>
              <a:t>‹#›</a:t>
            </a:fld>
            <a:endParaRPr lang="es-ES"/>
          </a:p>
        </p:txBody>
      </p:sp>
    </p:spTree>
    <p:extLst>
      <p:ext uri="{BB962C8B-B14F-4D97-AF65-F5344CB8AC3E}">
        <p14:creationId xmlns:p14="http://schemas.microsoft.com/office/powerpoint/2010/main" val="632092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5AB5314-264B-4A9C-8BE3-5D0872054524}" type="datetimeFigureOut">
              <a:rPr lang="es-ES" smtClean="0"/>
              <a:t>24/06/2019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7E4082D-B026-4E13-B46B-54EAF54F5DEC}" type="slidenum">
              <a:rPr lang="es-ES" smtClean="0"/>
              <a:t>‹#›</a:t>
            </a:fld>
            <a:endParaRPr lang="es-E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229665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AB5314-264B-4A9C-8BE3-5D0872054524}" type="datetimeFigureOut">
              <a:rPr lang="es-ES" smtClean="0"/>
              <a:t>24/06/2019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7E4082D-B026-4E13-B46B-54EAF54F5DEC}" type="slidenum">
              <a:rPr lang="es-ES" smtClean="0"/>
              <a:t>‹#›</a:t>
            </a:fld>
            <a:endParaRPr lang="es-ES"/>
          </a:p>
        </p:txBody>
      </p:sp>
    </p:spTree>
    <p:extLst>
      <p:ext uri="{BB962C8B-B14F-4D97-AF65-F5344CB8AC3E}">
        <p14:creationId xmlns:p14="http://schemas.microsoft.com/office/powerpoint/2010/main" val="30884460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5AB5314-264B-4A9C-8BE3-5D0872054524}" type="datetimeFigureOut">
              <a:rPr lang="es-ES" smtClean="0"/>
              <a:t>24/06/2019</a:t>
            </a:fld>
            <a:endParaRPr lang="es-ES"/>
          </a:p>
        </p:txBody>
      </p:sp>
      <p:sp>
        <p:nvSpPr>
          <p:cNvPr id="4"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7E4082D-B026-4E13-B46B-54EAF54F5DEC}" type="slidenum">
              <a:rPr lang="es-ES" smtClean="0"/>
              <a:t>‹#›</a:t>
            </a:fld>
            <a:endParaRPr lang="es-ES"/>
          </a:p>
        </p:txBody>
      </p:sp>
    </p:spTree>
    <p:extLst>
      <p:ext uri="{BB962C8B-B14F-4D97-AF65-F5344CB8AC3E}">
        <p14:creationId xmlns:p14="http://schemas.microsoft.com/office/powerpoint/2010/main" val="6065066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5AB5314-264B-4A9C-8BE3-5D0872054524}" type="datetimeFigureOut">
              <a:rPr lang="es-ES" smtClean="0"/>
              <a:t>24/06/2019</a:t>
            </a:fld>
            <a:endParaRPr lang="es-ES"/>
          </a:p>
        </p:txBody>
      </p:sp>
      <p:sp>
        <p:nvSpPr>
          <p:cNvPr id="4"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7E4082D-B026-4E13-B46B-54EAF54F5DEC}" type="slidenum">
              <a:rPr lang="es-ES" smtClean="0"/>
              <a:t>‹#›</a:t>
            </a:fld>
            <a:endParaRPr lang="es-ES"/>
          </a:p>
        </p:txBody>
      </p:sp>
    </p:spTree>
    <p:extLst>
      <p:ext uri="{BB962C8B-B14F-4D97-AF65-F5344CB8AC3E}">
        <p14:creationId xmlns:p14="http://schemas.microsoft.com/office/powerpoint/2010/main" val="11104998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AB5314-264B-4A9C-8BE3-5D0872054524}" type="datetimeFigureOut">
              <a:rPr lang="es-ES" smtClean="0"/>
              <a:t>24/06/2019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7E4082D-B026-4E13-B46B-54EAF54F5DEC}" type="slidenum">
              <a:rPr lang="es-ES" smtClean="0"/>
              <a:t>‹#›</a:t>
            </a:fld>
            <a:endParaRPr lang="es-ES"/>
          </a:p>
        </p:txBody>
      </p:sp>
    </p:spTree>
    <p:extLst>
      <p:ext uri="{BB962C8B-B14F-4D97-AF65-F5344CB8AC3E}">
        <p14:creationId xmlns:p14="http://schemas.microsoft.com/office/powerpoint/2010/main" val="1093356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AB5314-264B-4A9C-8BE3-5D0872054524}" type="datetimeFigureOut">
              <a:rPr lang="es-ES" smtClean="0"/>
              <a:t>24/06/2019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7E4082D-B026-4E13-B46B-54EAF54F5DEC}" type="slidenum">
              <a:rPr lang="es-ES" smtClean="0"/>
              <a:t>‹#›</a:t>
            </a:fld>
            <a:endParaRPr lang="es-ES"/>
          </a:p>
        </p:txBody>
      </p:sp>
    </p:spTree>
    <p:extLst>
      <p:ext uri="{BB962C8B-B14F-4D97-AF65-F5344CB8AC3E}">
        <p14:creationId xmlns:p14="http://schemas.microsoft.com/office/powerpoint/2010/main" val="3950082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5AB5314-264B-4A9C-8BE3-5D0872054524}" type="datetimeFigureOut">
              <a:rPr lang="es-ES" smtClean="0"/>
              <a:t>24/06/2019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7E4082D-B026-4E13-B46B-54EAF54F5DEC}" type="slidenum">
              <a:rPr lang="es-ES" smtClean="0"/>
              <a:t>‹#›</a:t>
            </a:fld>
            <a:endParaRPr lang="es-ES"/>
          </a:p>
        </p:txBody>
      </p:sp>
    </p:spTree>
    <p:extLst>
      <p:ext uri="{BB962C8B-B14F-4D97-AF65-F5344CB8AC3E}">
        <p14:creationId xmlns:p14="http://schemas.microsoft.com/office/powerpoint/2010/main" val="2981940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AB5314-264B-4A9C-8BE3-5D0872054524}" type="datetimeFigureOut">
              <a:rPr lang="es-ES" smtClean="0"/>
              <a:t>24/06/2019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7E4082D-B026-4E13-B46B-54EAF54F5DEC}" type="slidenum">
              <a:rPr lang="es-ES" smtClean="0"/>
              <a:t>‹#›</a:t>
            </a:fld>
            <a:endParaRPr lang="es-ES"/>
          </a:p>
        </p:txBody>
      </p:sp>
    </p:spTree>
    <p:extLst>
      <p:ext uri="{BB962C8B-B14F-4D97-AF65-F5344CB8AC3E}">
        <p14:creationId xmlns:p14="http://schemas.microsoft.com/office/powerpoint/2010/main" val="2228322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AB5314-264B-4A9C-8BE3-5D0872054524}" type="datetimeFigureOut">
              <a:rPr lang="es-ES" smtClean="0"/>
              <a:t>24/06/2019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7E4082D-B026-4E13-B46B-54EAF54F5DEC}" type="slidenum">
              <a:rPr lang="es-ES" smtClean="0"/>
              <a:t>‹#›</a:t>
            </a:fld>
            <a:endParaRPr lang="es-ES"/>
          </a:p>
        </p:txBody>
      </p:sp>
    </p:spTree>
    <p:extLst>
      <p:ext uri="{BB962C8B-B14F-4D97-AF65-F5344CB8AC3E}">
        <p14:creationId xmlns:p14="http://schemas.microsoft.com/office/powerpoint/2010/main" val="1280791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AB5314-264B-4A9C-8BE3-5D0872054524}" type="datetimeFigureOut">
              <a:rPr lang="es-ES" smtClean="0"/>
              <a:t>24/06/2019</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07E4082D-B026-4E13-B46B-54EAF54F5DEC}" type="slidenum">
              <a:rPr lang="es-ES" smtClean="0"/>
              <a:t>‹#›</a:t>
            </a:fld>
            <a:endParaRPr lang="es-ES"/>
          </a:p>
        </p:txBody>
      </p:sp>
    </p:spTree>
    <p:extLst>
      <p:ext uri="{BB962C8B-B14F-4D97-AF65-F5344CB8AC3E}">
        <p14:creationId xmlns:p14="http://schemas.microsoft.com/office/powerpoint/2010/main" val="455652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5AB5314-264B-4A9C-8BE3-5D0872054524}" type="datetimeFigureOut">
              <a:rPr lang="es-ES" smtClean="0"/>
              <a:t>24/06/2019</a:t>
            </a:fld>
            <a:endParaRPr lang="es-ES"/>
          </a:p>
        </p:txBody>
      </p:sp>
      <p:sp>
        <p:nvSpPr>
          <p:cNvPr id="5" name="Footer Placeholder 3"/>
          <p:cNvSpPr>
            <a:spLocks noGrp="1"/>
          </p:cNvSpPr>
          <p:nvPr>
            <p:ph type="ftr" sz="quarter" idx="11"/>
          </p:nvPr>
        </p:nvSpPr>
        <p:spPr/>
        <p:txBody>
          <a:bodyPr/>
          <a:lstStyle/>
          <a:p>
            <a:endParaRPr lang="es-ES"/>
          </a:p>
        </p:txBody>
      </p:sp>
      <p:sp>
        <p:nvSpPr>
          <p:cNvPr id="6" name="Slide Number Placeholder 4"/>
          <p:cNvSpPr>
            <a:spLocks noGrp="1"/>
          </p:cNvSpPr>
          <p:nvPr>
            <p:ph type="sldNum" sz="quarter" idx="12"/>
          </p:nvPr>
        </p:nvSpPr>
        <p:spPr/>
        <p:txBody>
          <a:bodyPr/>
          <a:lstStyle/>
          <a:p>
            <a:fld id="{07E4082D-B026-4E13-B46B-54EAF54F5DEC}" type="slidenum">
              <a:rPr lang="es-ES" smtClean="0"/>
              <a:t>‹#›</a:t>
            </a:fld>
            <a:endParaRPr lang="es-ES"/>
          </a:p>
        </p:txBody>
      </p:sp>
    </p:spTree>
    <p:extLst>
      <p:ext uri="{BB962C8B-B14F-4D97-AF65-F5344CB8AC3E}">
        <p14:creationId xmlns:p14="http://schemas.microsoft.com/office/powerpoint/2010/main" val="3836704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5AB5314-264B-4A9C-8BE3-5D0872054524}" type="datetimeFigureOut">
              <a:rPr lang="es-ES" smtClean="0"/>
              <a:t>24/06/2019</a:t>
            </a:fld>
            <a:endParaRPr lang="es-ES"/>
          </a:p>
        </p:txBody>
      </p:sp>
      <p:sp>
        <p:nvSpPr>
          <p:cNvPr id="5" name="Footer Placeholder 2"/>
          <p:cNvSpPr>
            <a:spLocks noGrp="1"/>
          </p:cNvSpPr>
          <p:nvPr>
            <p:ph type="ftr" sz="quarter" idx="11"/>
          </p:nvPr>
        </p:nvSpPr>
        <p:spPr/>
        <p:txBody>
          <a:bodyPr/>
          <a:lstStyle/>
          <a:p>
            <a:endParaRPr lang="es-ES"/>
          </a:p>
        </p:txBody>
      </p:sp>
      <p:sp>
        <p:nvSpPr>
          <p:cNvPr id="6" name="Slide Number Placeholder 3"/>
          <p:cNvSpPr>
            <a:spLocks noGrp="1"/>
          </p:cNvSpPr>
          <p:nvPr>
            <p:ph type="sldNum" sz="quarter" idx="12"/>
          </p:nvPr>
        </p:nvSpPr>
        <p:spPr/>
        <p:txBody>
          <a:bodyPr/>
          <a:lstStyle/>
          <a:p>
            <a:fld id="{07E4082D-B026-4E13-B46B-54EAF54F5DEC}" type="slidenum">
              <a:rPr lang="es-ES" smtClean="0"/>
              <a:t>‹#›</a:t>
            </a:fld>
            <a:endParaRPr lang="es-ES"/>
          </a:p>
        </p:txBody>
      </p:sp>
    </p:spTree>
    <p:extLst>
      <p:ext uri="{BB962C8B-B14F-4D97-AF65-F5344CB8AC3E}">
        <p14:creationId xmlns:p14="http://schemas.microsoft.com/office/powerpoint/2010/main" val="1818918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55AB5314-264B-4A9C-8BE3-5D0872054524}" type="datetimeFigureOut">
              <a:rPr lang="es-ES" smtClean="0"/>
              <a:t>24/06/2019</a:t>
            </a:fld>
            <a:endParaRPr lang="es-ES"/>
          </a:p>
        </p:txBody>
      </p:sp>
      <p:sp>
        <p:nvSpPr>
          <p:cNvPr id="5" name="Footer Placeholder 5"/>
          <p:cNvSpPr>
            <a:spLocks noGrp="1"/>
          </p:cNvSpPr>
          <p:nvPr>
            <p:ph type="ftr" sz="quarter" idx="11"/>
          </p:nvPr>
        </p:nvSpPr>
        <p:spPr/>
        <p:txBody>
          <a:bodyPr/>
          <a:lstStyle/>
          <a:p>
            <a:endParaRPr lang="es-ES"/>
          </a:p>
        </p:txBody>
      </p:sp>
      <p:sp>
        <p:nvSpPr>
          <p:cNvPr id="6" name="Slide Number Placeholder 6"/>
          <p:cNvSpPr>
            <a:spLocks noGrp="1"/>
          </p:cNvSpPr>
          <p:nvPr>
            <p:ph type="sldNum" sz="quarter" idx="12"/>
          </p:nvPr>
        </p:nvSpPr>
        <p:spPr/>
        <p:txBody>
          <a:bodyPr/>
          <a:lstStyle/>
          <a:p>
            <a:fld id="{07E4082D-B026-4E13-B46B-54EAF54F5DEC}" type="slidenum">
              <a:rPr lang="es-ES" smtClean="0"/>
              <a:t>‹#›</a:t>
            </a:fld>
            <a:endParaRPr lang="es-ES"/>
          </a:p>
        </p:txBody>
      </p:sp>
    </p:spTree>
    <p:extLst>
      <p:ext uri="{BB962C8B-B14F-4D97-AF65-F5344CB8AC3E}">
        <p14:creationId xmlns:p14="http://schemas.microsoft.com/office/powerpoint/2010/main" val="3685837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AB5314-264B-4A9C-8BE3-5D0872054524}" type="datetimeFigureOut">
              <a:rPr lang="es-ES" smtClean="0"/>
              <a:t>24/06/2019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7E4082D-B026-4E13-B46B-54EAF54F5DEC}" type="slidenum">
              <a:rPr lang="es-ES" smtClean="0"/>
              <a:t>‹#›</a:t>
            </a:fld>
            <a:endParaRPr lang="es-ES"/>
          </a:p>
        </p:txBody>
      </p:sp>
    </p:spTree>
    <p:extLst>
      <p:ext uri="{BB962C8B-B14F-4D97-AF65-F5344CB8AC3E}">
        <p14:creationId xmlns:p14="http://schemas.microsoft.com/office/powerpoint/2010/main" val="676262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5AB5314-264B-4A9C-8BE3-5D0872054524}" type="datetimeFigureOut">
              <a:rPr lang="es-ES" smtClean="0"/>
              <a:t>24/06/2019</a:t>
            </a:fld>
            <a:endParaRPr lang="es-E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E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7E4082D-B026-4E13-B46B-54EAF54F5DEC}" type="slidenum">
              <a:rPr lang="es-ES" smtClean="0"/>
              <a:t>‹#›</a:t>
            </a:fld>
            <a:endParaRPr lang="es-ES"/>
          </a:p>
        </p:txBody>
      </p:sp>
    </p:spTree>
    <p:extLst>
      <p:ext uri="{BB962C8B-B14F-4D97-AF65-F5344CB8AC3E}">
        <p14:creationId xmlns:p14="http://schemas.microsoft.com/office/powerpoint/2010/main" val="268262993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747F1B4-B831-4277-8AB0-32767F7EB7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4" name="Freeform 7">
            <a:extLst>
              <a:ext uri="{FF2B5EF4-FFF2-40B4-BE49-F238E27FC236}">
                <a16:creationId xmlns:a16="http://schemas.microsoft.com/office/drawing/2014/main" id="{D80CFA21-AB7C-4BEB-9BFF-05764FBBF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4" name="Title 3">
            <a:extLst>
              <a:ext uri="{FF2B5EF4-FFF2-40B4-BE49-F238E27FC236}">
                <a16:creationId xmlns:a16="http://schemas.microsoft.com/office/drawing/2014/main" id="{76220296-31EF-41AF-AE16-5A262CB6A91B}"/>
              </a:ext>
            </a:extLst>
          </p:cNvPr>
          <p:cNvSpPr>
            <a:spLocks noGrp="1"/>
          </p:cNvSpPr>
          <p:nvPr>
            <p:ph type="title"/>
          </p:nvPr>
        </p:nvSpPr>
        <p:spPr>
          <a:xfrm>
            <a:off x="648930" y="629267"/>
            <a:ext cx="9252154" cy="1016654"/>
          </a:xfrm>
        </p:spPr>
        <p:txBody>
          <a:bodyPr>
            <a:normAutofit/>
          </a:bodyPr>
          <a:lstStyle/>
          <a:p>
            <a:pPr>
              <a:lnSpc>
                <a:spcPct val="90000"/>
              </a:lnSpc>
            </a:pPr>
            <a:r>
              <a:rPr lang="es-ES" sz="3300">
                <a:solidFill>
                  <a:srgbClr val="EBEBEB"/>
                </a:solidFill>
              </a:rPr>
              <a:t>The Geopolitics of Cyberspace: A Diplomatic Perspective</a:t>
            </a:r>
          </a:p>
        </p:txBody>
      </p:sp>
      <p:sp>
        <p:nvSpPr>
          <p:cNvPr id="16" name="Rectangle 15">
            <a:extLst>
              <a:ext uri="{FF2B5EF4-FFF2-40B4-BE49-F238E27FC236}">
                <a16:creationId xmlns:a16="http://schemas.microsoft.com/office/drawing/2014/main" id="{12F7E335-851A-4CAE-B09F-E657819D4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Freeform: Shape 17">
            <a:extLst>
              <a:ext uri="{FF2B5EF4-FFF2-40B4-BE49-F238E27FC236}">
                <a16:creationId xmlns:a16="http://schemas.microsoft.com/office/drawing/2014/main" id="{10B541F0-7F6E-402E-84D8-CF96EACA5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sp>
      <p:graphicFrame>
        <p:nvGraphicFramePr>
          <p:cNvPr id="7" name="Content Placeholder 4">
            <a:extLst>
              <a:ext uri="{FF2B5EF4-FFF2-40B4-BE49-F238E27FC236}">
                <a16:creationId xmlns:a16="http://schemas.microsoft.com/office/drawing/2014/main" id="{D7F3B35D-6675-4299-BE56-9C7E48351D83}"/>
              </a:ext>
            </a:extLst>
          </p:cNvPr>
          <p:cNvGraphicFramePr>
            <a:graphicFrameLocks noGrp="1"/>
          </p:cNvGraphicFramePr>
          <p:nvPr>
            <p:ph idx="1"/>
            <p:extLst>
              <p:ext uri="{D42A27DB-BD31-4B8C-83A1-F6EECF244321}">
                <p14:modId xmlns:p14="http://schemas.microsoft.com/office/powerpoint/2010/main" val="4198937794"/>
              </p:ext>
            </p:extLst>
          </p:nvPr>
        </p:nvGraphicFramePr>
        <p:xfrm>
          <a:off x="648930" y="2810256"/>
          <a:ext cx="10895370" cy="3404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2968081"/>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747F1B4-B831-4277-8AB0-32767F7EB7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2" name="Freeform 7">
            <a:extLst>
              <a:ext uri="{FF2B5EF4-FFF2-40B4-BE49-F238E27FC236}">
                <a16:creationId xmlns:a16="http://schemas.microsoft.com/office/drawing/2014/main" id="{D80CFA21-AB7C-4BEB-9BFF-05764FBBF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BCC892FD-7D64-4522-B625-B8417A5E7FC2}"/>
              </a:ext>
            </a:extLst>
          </p:cNvPr>
          <p:cNvSpPr>
            <a:spLocks noGrp="1"/>
          </p:cNvSpPr>
          <p:nvPr>
            <p:ph type="title"/>
          </p:nvPr>
        </p:nvSpPr>
        <p:spPr>
          <a:xfrm>
            <a:off x="648930" y="629267"/>
            <a:ext cx="9252154" cy="1016654"/>
          </a:xfrm>
        </p:spPr>
        <p:txBody>
          <a:bodyPr>
            <a:normAutofit/>
          </a:bodyPr>
          <a:lstStyle/>
          <a:p>
            <a:r>
              <a:rPr lang="es-ES">
                <a:solidFill>
                  <a:srgbClr val="EBEBEB"/>
                </a:solidFill>
              </a:rPr>
              <a:t>The Geopolitics of Cyberspace</a:t>
            </a:r>
          </a:p>
        </p:txBody>
      </p:sp>
      <p:sp>
        <p:nvSpPr>
          <p:cNvPr id="14" name="Rectangle 13">
            <a:extLst>
              <a:ext uri="{FF2B5EF4-FFF2-40B4-BE49-F238E27FC236}">
                <a16:creationId xmlns:a16="http://schemas.microsoft.com/office/drawing/2014/main" id="{12F7E335-851A-4CAE-B09F-E657819D4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6" name="Freeform: Shape 15">
            <a:extLst>
              <a:ext uri="{FF2B5EF4-FFF2-40B4-BE49-F238E27FC236}">
                <a16:creationId xmlns:a16="http://schemas.microsoft.com/office/drawing/2014/main" id="{10B541F0-7F6E-402E-84D8-CF96EACA5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sp>
      <p:graphicFrame>
        <p:nvGraphicFramePr>
          <p:cNvPr id="5" name="Content Placeholder 2">
            <a:extLst>
              <a:ext uri="{FF2B5EF4-FFF2-40B4-BE49-F238E27FC236}">
                <a16:creationId xmlns:a16="http://schemas.microsoft.com/office/drawing/2014/main" id="{057539AE-5E57-4FD0-A16A-FBCA6112DDEB}"/>
              </a:ext>
            </a:extLst>
          </p:cNvPr>
          <p:cNvGraphicFramePr>
            <a:graphicFrameLocks noGrp="1"/>
          </p:cNvGraphicFramePr>
          <p:nvPr>
            <p:ph idx="1"/>
            <p:extLst>
              <p:ext uri="{D42A27DB-BD31-4B8C-83A1-F6EECF244321}">
                <p14:modId xmlns:p14="http://schemas.microsoft.com/office/powerpoint/2010/main" val="733664891"/>
              </p:ext>
            </p:extLst>
          </p:nvPr>
        </p:nvGraphicFramePr>
        <p:xfrm>
          <a:off x="648930" y="2810256"/>
          <a:ext cx="10895370" cy="3404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060506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747F1B4-B831-4277-8AB0-32767F7EB7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2" name="Freeform 7">
            <a:extLst>
              <a:ext uri="{FF2B5EF4-FFF2-40B4-BE49-F238E27FC236}">
                <a16:creationId xmlns:a16="http://schemas.microsoft.com/office/drawing/2014/main" id="{D80CFA21-AB7C-4BEB-9BFF-05764FBBF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B7B91373-01C8-4130-9C1A-9293E25ECDD3}"/>
              </a:ext>
            </a:extLst>
          </p:cNvPr>
          <p:cNvSpPr>
            <a:spLocks noGrp="1"/>
          </p:cNvSpPr>
          <p:nvPr>
            <p:ph type="title"/>
          </p:nvPr>
        </p:nvSpPr>
        <p:spPr>
          <a:xfrm>
            <a:off x="648930" y="629267"/>
            <a:ext cx="9252154" cy="1016654"/>
          </a:xfrm>
        </p:spPr>
        <p:txBody>
          <a:bodyPr>
            <a:normAutofit/>
          </a:bodyPr>
          <a:lstStyle/>
          <a:p>
            <a:r>
              <a:rPr lang="es-ES">
                <a:solidFill>
                  <a:srgbClr val="EBEBEB"/>
                </a:solidFill>
              </a:rPr>
              <a:t>Critical Geopolitics of Cyberspace</a:t>
            </a:r>
          </a:p>
        </p:txBody>
      </p:sp>
      <p:sp>
        <p:nvSpPr>
          <p:cNvPr id="14" name="Rectangle 13">
            <a:extLst>
              <a:ext uri="{FF2B5EF4-FFF2-40B4-BE49-F238E27FC236}">
                <a16:creationId xmlns:a16="http://schemas.microsoft.com/office/drawing/2014/main" id="{12F7E335-851A-4CAE-B09F-E657819D4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6" name="Freeform: Shape 15">
            <a:extLst>
              <a:ext uri="{FF2B5EF4-FFF2-40B4-BE49-F238E27FC236}">
                <a16:creationId xmlns:a16="http://schemas.microsoft.com/office/drawing/2014/main" id="{10B541F0-7F6E-402E-84D8-CF96EACA5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sp>
      <p:graphicFrame>
        <p:nvGraphicFramePr>
          <p:cNvPr id="5" name="Content Placeholder 2">
            <a:extLst>
              <a:ext uri="{FF2B5EF4-FFF2-40B4-BE49-F238E27FC236}">
                <a16:creationId xmlns:a16="http://schemas.microsoft.com/office/drawing/2014/main" id="{093A2C87-A38D-4D3D-A8FA-62904EAC2D7B}"/>
              </a:ext>
            </a:extLst>
          </p:cNvPr>
          <p:cNvGraphicFramePr>
            <a:graphicFrameLocks noGrp="1"/>
          </p:cNvGraphicFramePr>
          <p:nvPr>
            <p:ph idx="1"/>
            <p:extLst>
              <p:ext uri="{D42A27DB-BD31-4B8C-83A1-F6EECF244321}">
                <p14:modId xmlns:p14="http://schemas.microsoft.com/office/powerpoint/2010/main" val="1475318370"/>
              </p:ext>
            </p:extLst>
          </p:nvPr>
        </p:nvGraphicFramePr>
        <p:xfrm>
          <a:off x="648930" y="2810256"/>
          <a:ext cx="10895370" cy="3404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998597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55D417C1-A26A-4D1C-B403-746D518A1D54}"/>
              </a:ext>
            </a:extLst>
          </p:cNvPr>
          <p:cNvSpPr>
            <a:spLocks noGrp="1"/>
          </p:cNvSpPr>
          <p:nvPr>
            <p:ph type="title"/>
          </p:nvPr>
        </p:nvSpPr>
        <p:spPr>
          <a:xfrm>
            <a:off x="439390" y="804672"/>
            <a:ext cx="4120733" cy="5248656"/>
          </a:xfrm>
        </p:spPr>
        <p:txBody>
          <a:bodyPr anchor="ctr">
            <a:normAutofit/>
          </a:bodyPr>
          <a:lstStyle/>
          <a:p>
            <a:pPr algn="ctr"/>
            <a:r>
              <a:rPr lang="es-ES" dirty="0" err="1"/>
              <a:t>Critical</a:t>
            </a:r>
            <a:r>
              <a:rPr lang="es-ES" dirty="0"/>
              <a:t> </a:t>
            </a:r>
            <a:r>
              <a:rPr lang="es-ES" dirty="0" err="1"/>
              <a:t>Geopolitics</a:t>
            </a:r>
            <a:r>
              <a:rPr lang="es-ES" dirty="0"/>
              <a:t> and </a:t>
            </a:r>
            <a:br>
              <a:rPr lang="es-ES" dirty="0"/>
            </a:br>
            <a:r>
              <a:rPr lang="es-ES" dirty="0" err="1"/>
              <a:t>State</a:t>
            </a:r>
            <a:r>
              <a:rPr lang="es-ES" dirty="0"/>
              <a:t> and </a:t>
            </a:r>
            <a:br>
              <a:rPr lang="es-ES" dirty="0"/>
            </a:br>
            <a:r>
              <a:rPr lang="es-ES" dirty="0"/>
              <a:t>Non-</a:t>
            </a:r>
            <a:r>
              <a:rPr lang="es-ES" dirty="0" err="1"/>
              <a:t>State</a:t>
            </a:r>
            <a:r>
              <a:rPr lang="es-ES" dirty="0"/>
              <a:t> </a:t>
            </a:r>
            <a:r>
              <a:rPr lang="es-ES" dirty="0" err="1"/>
              <a:t>Actors</a:t>
            </a:r>
            <a:endParaRPr lang="en-GB" dirty="0"/>
          </a:p>
        </p:txBody>
      </p:sp>
      <p:sp>
        <p:nvSpPr>
          <p:cNvPr id="3" name="Content Placeholder 2">
            <a:extLst>
              <a:ext uri="{FF2B5EF4-FFF2-40B4-BE49-F238E27FC236}">
                <a16:creationId xmlns:a16="http://schemas.microsoft.com/office/drawing/2014/main" id="{960FED51-DB15-4134-B38B-0D8D3B544476}"/>
              </a:ext>
            </a:extLst>
          </p:cNvPr>
          <p:cNvSpPr>
            <a:spLocks noGrp="1"/>
          </p:cNvSpPr>
          <p:nvPr>
            <p:ph idx="1"/>
          </p:nvPr>
        </p:nvSpPr>
        <p:spPr>
          <a:xfrm>
            <a:off x="4975861" y="804671"/>
            <a:ext cx="6399930" cy="5248657"/>
          </a:xfrm>
        </p:spPr>
        <p:txBody>
          <a:bodyPr anchor="ctr">
            <a:normAutofit/>
          </a:bodyPr>
          <a:lstStyle/>
          <a:p>
            <a:pPr>
              <a:lnSpc>
                <a:spcPct val="90000"/>
              </a:lnSpc>
            </a:pPr>
            <a:r>
              <a:rPr lang="es-ES" sz="1700" err="1"/>
              <a:t>Geopolitical</a:t>
            </a:r>
            <a:r>
              <a:rPr lang="es-ES" sz="1700"/>
              <a:t> cultures </a:t>
            </a:r>
            <a:r>
              <a:rPr lang="es-ES" sz="1700" err="1"/>
              <a:t>shape</a:t>
            </a:r>
            <a:r>
              <a:rPr lang="es-ES" sz="1700"/>
              <a:t> </a:t>
            </a:r>
            <a:r>
              <a:rPr lang="es-ES" sz="1700" err="1"/>
              <a:t>the</a:t>
            </a:r>
            <a:r>
              <a:rPr lang="es-ES" sz="1700"/>
              <a:t> </a:t>
            </a:r>
            <a:r>
              <a:rPr lang="es-ES" sz="1700" err="1"/>
              <a:t>way</a:t>
            </a:r>
            <a:r>
              <a:rPr lang="es-ES" sz="1700"/>
              <a:t> </a:t>
            </a:r>
            <a:r>
              <a:rPr lang="es-ES" sz="1700" err="1"/>
              <a:t>state</a:t>
            </a:r>
            <a:r>
              <a:rPr lang="es-ES" sz="1700"/>
              <a:t> and non-</a:t>
            </a:r>
            <a:r>
              <a:rPr lang="es-ES" sz="1700" err="1"/>
              <a:t>state</a:t>
            </a:r>
            <a:r>
              <a:rPr lang="es-ES" sz="1700"/>
              <a:t> </a:t>
            </a:r>
            <a:r>
              <a:rPr lang="es-ES" sz="1700" err="1"/>
              <a:t>actors</a:t>
            </a:r>
            <a:r>
              <a:rPr lang="es-ES" sz="1700"/>
              <a:t> </a:t>
            </a:r>
            <a:r>
              <a:rPr lang="es-ES" sz="1700" err="1"/>
              <a:t>see</a:t>
            </a:r>
            <a:r>
              <a:rPr lang="es-ES" sz="1700"/>
              <a:t> </a:t>
            </a:r>
            <a:r>
              <a:rPr lang="es-ES" sz="1700" err="1"/>
              <a:t>both</a:t>
            </a:r>
            <a:r>
              <a:rPr lang="es-ES" sz="1700"/>
              <a:t> </a:t>
            </a:r>
            <a:r>
              <a:rPr lang="es-ES" sz="1700" err="1"/>
              <a:t>themselves</a:t>
            </a:r>
            <a:r>
              <a:rPr lang="es-ES" sz="1700"/>
              <a:t>, and </a:t>
            </a:r>
            <a:r>
              <a:rPr lang="es-ES" sz="1700" err="1"/>
              <a:t>the</a:t>
            </a:r>
            <a:r>
              <a:rPr lang="es-ES" sz="1700"/>
              <a:t> </a:t>
            </a:r>
            <a:r>
              <a:rPr lang="es-ES" sz="1700" err="1"/>
              <a:t>physical</a:t>
            </a:r>
            <a:r>
              <a:rPr lang="es-ES" sz="1700"/>
              <a:t> and </a:t>
            </a:r>
            <a:r>
              <a:rPr lang="es-ES" sz="1700" err="1"/>
              <a:t>cyber</a:t>
            </a:r>
            <a:r>
              <a:rPr lang="es-ES" sz="1700"/>
              <a:t> </a:t>
            </a:r>
            <a:r>
              <a:rPr lang="es-ES" sz="1700" err="1"/>
              <a:t>worlds</a:t>
            </a:r>
            <a:r>
              <a:rPr lang="es-ES" sz="1700"/>
              <a:t> in </a:t>
            </a:r>
            <a:r>
              <a:rPr lang="es-ES" sz="1700" err="1"/>
              <a:t>which</a:t>
            </a:r>
            <a:r>
              <a:rPr lang="es-ES" sz="1700"/>
              <a:t> </a:t>
            </a:r>
            <a:r>
              <a:rPr lang="es-ES" sz="1700" err="1"/>
              <a:t>they</a:t>
            </a:r>
            <a:r>
              <a:rPr lang="es-ES" sz="1700"/>
              <a:t> </a:t>
            </a:r>
            <a:r>
              <a:rPr lang="es-ES" sz="1700" err="1"/>
              <a:t>operate</a:t>
            </a:r>
            <a:r>
              <a:rPr lang="es-ES" sz="1700"/>
              <a:t>. </a:t>
            </a:r>
            <a:r>
              <a:rPr lang="es-ES" sz="1700" err="1"/>
              <a:t>Most</a:t>
            </a:r>
            <a:r>
              <a:rPr lang="es-ES" sz="1700"/>
              <a:t> </a:t>
            </a:r>
            <a:r>
              <a:rPr lang="es-ES" sz="1700" err="1"/>
              <a:t>important</a:t>
            </a:r>
            <a:r>
              <a:rPr lang="es-ES" sz="1700"/>
              <a:t> in </a:t>
            </a:r>
            <a:r>
              <a:rPr lang="es-ES" sz="1700" err="1"/>
              <a:t>state</a:t>
            </a:r>
            <a:r>
              <a:rPr lang="es-ES" sz="1700"/>
              <a:t> </a:t>
            </a:r>
            <a:r>
              <a:rPr lang="es-ES" sz="1700" err="1"/>
              <a:t>actors</a:t>
            </a:r>
            <a:r>
              <a:rPr lang="es-ES" sz="1700"/>
              <a:t>, </a:t>
            </a:r>
            <a:r>
              <a:rPr lang="es-ES" sz="1700" err="1"/>
              <a:t>where</a:t>
            </a:r>
            <a:r>
              <a:rPr lang="es-ES" sz="1700"/>
              <a:t> </a:t>
            </a:r>
            <a:r>
              <a:rPr lang="es-ES" sz="1700" err="1"/>
              <a:t>historical</a:t>
            </a:r>
            <a:r>
              <a:rPr lang="es-ES" sz="1700"/>
              <a:t> </a:t>
            </a:r>
            <a:r>
              <a:rPr lang="es-ES" sz="1700" err="1"/>
              <a:t>experience</a:t>
            </a:r>
            <a:r>
              <a:rPr lang="es-ES" sz="1700"/>
              <a:t>, and </a:t>
            </a:r>
            <a:r>
              <a:rPr lang="es-ES" sz="1700" err="1"/>
              <a:t>the</a:t>
            </a:r>
            <a:r>
              <a:rPr lang="es-ES" sz="1700"/>
              <a:t> </a:t>
            </a:r>
            <a:r>
              <a:rPr lang="es-ES" sz="1700" err="1"/>
              <a:t>stories</a:t>
            </a:r>
            <a:r>
              <a:rPr lang="es-ES" sz="1700"/>
              <a:t> </a:t>
            </a:r>
            <a:r>
              <a:rPr lang="es-ES" sz="1700" err="1"/>
              <a:t>told</a:t>
            </a:r>
            <a:r>
              <a:rPr lang="es-ES" sz="1700"/>
              <a:t> </a:t>
            </a:r>
            <a:r>
              <a:rPr lang="es-ES" sz="1700" err="1"/>
              <a:t>about</a:t>
            </a:r>
            <a:r>
              <a:rPr lang="es-ES" sz="1700"/>
              <a:t> </a:t>
            </a:r>
            <a:r>
              <a:rPr lang="es-ES" sz="1700" err="1"/>
              <a:t>it</a:t>
            </a:r>
            <a:r>
              <a:rPr lang="es-ES" sz="1700"/>
              <a:t>, </a:t>
            </a:r>
            <a:r>
              <a:rPr lang="es-ES" sz="1700" err="1"/>
              <a:t>influence</a:t>
            </a:r>
            <a:r>
              <a:rPr lang="es-ES" sz="1700"/>
              <a:t> </a:t>
            </a:r>
            <a:r>
              <a:rPr lang="es-ES" sz="1700" err="1"/>
              <a:t>how</a:t>
            </a:r>
            <a:r>
              <a:rPr lang="es-ES" sz="1700"/>
              <a:t> </a:t>
            </a:r>
            <a:r>
              <a:rPr lang="es-ES" sz="1700" err="1"/>
              <a:t>current</a:t>
            </a:r>
            <a:r>
              <a:rPr lang="es-ES" sz="1700"/>
              <a:t> </a:t>
            </a:r>
            <a:r>
              <a:rPr lang="es-ES" sz="1700" err="1"/>
              <a:t>issues</a:t>
            </a:r>
            <a:r>
              <a:rPr lang="es-ES" sz="1700"/>
              <a:t> are </a:t>
            </a:r>
            <a:r>
              <a:rPr lang="es-ES" sz="1700" err="1"/>
              <a:t>seen</a:t>
            </a:r>
            <a:r>
              <a:rPr lang="es-ES" sz="1700"/>
              <a:t>.</a:t>
            </a:r>
          </a:p>
          <a:p>
            <a:pPr>
              <a:lnSpc>
                <a:spcPct val="90000"/>
              </a:lnSpc>
            </a:pPr>
            <a:r>
              <a:rPr lang="es-ES" sz="1700" err="1"/>
              <a:t>Geopolitical</a:t>
            </a:r>
            <a:r>
              <a:rPr lang="es-ES" sz="1700"/>
              <a:t> </a:t>
            </a:r>
            <a:r>
              <a:rPr lang="es-ES" sz="1700" err="1"/>
              <a:t>condition</a:t>
            </a:r>
            <a:r>
              <a:rPr lang="es-ES" sz="1700"/>
              <a:t> describes </a:t>
            </a:r>
            <a:r>
              <a:rPr lang="es-ES" sz="1700" err="1"/>
              <a:t>how</a:t>
            </a:r>
            <a:r>
              <a:rPr lang="es-ES" sz="1700"/>
              <a:t> </a:t>
            </a:r>
            <a:r>
              <a:rPr lang="es-ES" sz="1700" err="1"/>
              <a:t>an</a:t>
            </a:r>
            <a:r>
              <a:rPr lang="es-ES" sz="1700"/>
              <a:t> actor </a:t>
            </a:r>
            <a:r>
              <a:rPr lang="es-ES" sz="1700" err="1"/>
              <a:t>experiences</a:t>
            </a:r>
            <a:r>
              <a:rPr lang="es-ES" sz="1700"/>
              <a:t> </a:t>
            </a:r>
            <a:r>
              <a:rPr lang="es-ES" sz="1700" err="1"/>
              <a:t>the</a:t>
            </a:r>
            <a:r>
              <a:rPr lang="es-ES" sz="1700"/>
              <a:t> internet, </a:t>
            </a:r>
            <a:r>
              <a:rPr lang="es-ES" sz="1700" err="1"/>
              <a:t>whether</a:t>
            </a:r>
            <a:r>
              <a:rPr lang="es-ES" sz="1700"/>
              <a:t> as beneficial, </a:t>
            </a:r>
            <a:r>
              <a:rPr lang="es-ES" sz="1700" err="1"/>
              <a:t>offering</a:t>
            </a:r>
            <a:r>
              <a:rPr lang="es-ES" sz="1700"/>
              <a:t> </a:t>
            </a:r>
            <a:r>
              <a:rPr lang="es-ES" sz="1700" err="1"/>
              <a:t>future</a:t>
            </a:r>
            <a:r>
              <a:rPr lang="es-ES" sz="1700"/>
              <a:t> </a:t>
            </a:r>
            <a:r>
              <a:rPr lang="es-ES" sz="1700" err="1"/>
              <a:t>opportunities</a:t>
            </a:r>
            <a:r>
              <a:rPr lang="es-ES" sz="1700"/>
              <a:t>, </a:t>
            </a:r>
            <a:r>
              <a:rPr lang="es-ES" sz="1700" err="1"/>
              <a:t>or</a:t>
            </a:r>
            <a:r>
              <a:rPr lang="es-ES" sz="1700"/>
              <a:t> </a:t>
            </a:r>
            <a:r>
              <a:rPr lang="es-ES" sz="1700" err="1"/>
              <a:t>threatening</a:t>
            </a:r>
            <a:r>
              <a:rPr lang="es-ES" sz="1700"/>
              <a:t> </a:t>
            </a:r>
            <a:r>
              <a:rPr lang="es-ES" sz="1700" err="1"/>
              <a:t>to</a:t>
            </a:r>
            <a:r>
              <a:rPr lang="es-ES" sz="1700"/>
              <a:t> </a:t>
            </a:r>
            <a:r>
              <a:rPr lang="es-ES" sz="1700" err="1"/>
              <a:t>the</a:t>
            </a:r>
            <a:r>
              <a:rPr lang="es-ES" sz="1700"/>
              <a:t> status quo and </a:t>
            </a:r>
            <a:r>
              <a:rPr lang="es-ES" sz="1700" err="1"/>
              <a:t>existing</a:t>
            </a:r>
            <a:r>
              <a:rPr lang="es-ES" sz="1700"/>
              <a:t> </a:t>
            </a:r>
            <a:r>
              <a:rPr lang="es-ES" sz="1700" err="1"/>
              <a:t>power</a:t>
            </a:r>
            <a:r>
              <a:rPr lang="es-ES" sz="1700"/>
              <a:t> </a:t>
            </a:r>
            <a:r>
              <a:rPr lang="es-ES" sz="1700" err="1"/>
              <a:t>structures</a:t>
            </a:r>
            <a:r>
              <a:rPr lang="es-ES" sz="1700"/>
              <a:t>.</a:t>
            </a:r>
          </a:p>
          <a:p>
            <a:pPr>
              <a:lnSpc>
                <a:spcPct val="90000"/>
              </a:lnSpc>
            </a:pPr>
            <a:r>
              <a:rPr lang="es-ES" sz="1700" err="1"/>
              <a:t>Geopolitical</a:t>
            </a:r>
            <a:r>
              <a:rPr lang="es-ES" sz="1700"/>
              <a:t> </a:t>
            </a:r>
            <a:r>
              <a:rPr lang="es-ES" sz="1700" err="1"/>
              <a:t>fields</a:t>
            </a:r>
            <a:r>
              <a:rPr lang="es-ES" sz="1700"/>
              <a:t> describe </a:t>
            </a:r>
            <a:r>
              <a:rPr lang="es-ES" sz="1700" err="1"/>
              <a:t>the</a:t>
            </a:r>
            <a:r>
              <a:rPr lang="es-ES" sz="1700"/>
              <a:t> </a:t>
            </a:r>
            <a:r>
              <a:rPr lang="es-ES" sz="1700" err="1"/>
              <a:t>different</a:t>
            </a:r>
            <a:r>
              <a:rPr lang="es-ES" sz="1700"/>
              <a:t> </a:t>
            </a:r>
            <a:r>
              <a:rPr lang="es-ES" sz="1700" err="1"/>
              <a:t>combinations</a:t>
            </a:r>
            <a:r>
              <a:rPr lang="es-ES" sz="1700"/>
              <a:t> </a:t>
            </a:r>
            <a:r>
              <a:rPr lang="es-ES" sz="1700" err="1"/>
              <a:t>of</a:t>
            </a:r>
            <a:r>
              <a:rPr lang="es-ES" sz="1700"/>
              <a:t> </a:t>
            </a:r>
            <a:r>
              <a:rPr lang="es-ES" sz="1700" err="1"/>
              <a:t>other</a:t>
            </a:r>
            <a:r>
              <a:rPr lang="es-ES" sz="1700"/>
              <a:t> </a:t>
            </a:r>
            <a:r>
              <a:rPr lang="es-ES" sz="1700" err="1"/>
              <a:t>actors</a:t>
            </a:r>
            <a:r>
              <a:rPr lang="es-ES" sz="1700"/>
              <a:t> </a:t>
            </a:r>
            <a:r>
              <a:rPr lang="es-ES" sz="1700" err="1"/>
              <a:t>with</a:t>
            </a:r>
            <a:r>
              <a:rPr lang="es-ES" sz="1700"/>
              <a:t> </a:t>
            </a:r>
            <a:r>
              <a:rPr lang="es-ES" sz="1700" err="1"/>
              <a:t>whom</a:t>
            </a:r>
            <a:r>
              <a:rPr lang="es-ES" sz="1700"/>
              <a:t> </a:t>
            </a:r>
            <a:r>
              <a:rPr lang="es-ES" sz="1700" err="1"/>
              <a:t>an</a:t>
            </a:r>
            <a:r>
              <a:rPr lang="es-ES" sz="1700"/>
              <a:t> actor </a:t>
            </a:r>
            <a:r>
              <a:rPr lang="es-ES" sz="1700" err="1"/>
              <a:t>engages</a:t>
            </a:r>
            <a:r>
              <a:rPr lang="es-ES" sz="1700"/>
              <a:t> in </a:t>
            </a:r>
            <a:r>
              <a:rPr lang="es-ES" sz="1700" err="1"/>
              <a:t>cyberspace</a:t>
            </a:r>
            <a:r>
              <a:rPr lang="es-ES" sz="1700"/>
              <a:t>. </a:t>
            </a:r>
            <a:r>
              <a:rPr lang="es-ES" sz="1700" err="1"/>
              <a:t>Most</a:t>
            </a:r>
            <a:r>
              <a:rPr lang="es-ES" sz="1700"/>
              <a:t> </a:t>
            </a:r>
            <a:r>
              <a:rPr lang="es-ES" sz="1700" err="1"/>
              <a:t>actors</a:t>
            </a:r>
            <a:r>
              <a:rPr lang="es-ES" sz="1700"/>
              <a:t> are </a:t>
            </a:r>
            <a:r>
              <a:rPr lang="es-ES" sz="1700" err="1"/>
              <a:t>engaging</a:t>
            </a:r>
            <a:r>
              <a:rPr lang="es-ES" sz="1700"/>
              <a:t> in </a:t>
            </a:r>
            <a:r>
              <a:rPr lang="es-ES" sz="1700" err="1"/>
              <a:t>multiple</a:t>
            </a:r>
            <a:r>
              <a:rPr lang="es-ES" sz="1700"/>
              <a:t> </a:t>
            </a:r>
            <a:r>
              <a:rPr lang="es-ES" sz="1700" err="1"/>
              <a:t>fields</a:t>
            </a:r>
            <a:r>
              <a:rPr lang="es-ES" sz="1700"/>
              <a:t> at </a:t>
            </a:r>
            <a:r>
              <a:rPr lang="es-ES" sz="1700" err="1"/>
              <a:t>the</a:t>
            </a:r>
            <a:r>
              <a:rPr lang="es-ES" sz="1700"/>
              <a:t> </a:t>
            </a:r>
            <a:r>
              <a:rPr lang="es-ES" sz="1700" err="1"/>
              <a:t>same</a:t>
            </a:r>
            <a:r>
              <a:rPr lang="es-ES" sz="1700"/>
              <a:t> time, </a:t>
            </a:r>
            <a:r>
              <a:rPr lang="es-ES" sz="1700" err="1"/>
              <a:t>including</a:t>
            </a:r>
            <a:r>
              <a:rPr lang="es-ES" sz="1700"/>
              <a:t> </a:t>
            </a:r>
            <a:r>
              <a:rPr lang="es-ES" sz="1700" err="1"/>
              <a:t>domestic</a:t>
            </a:r>
            <a:r>
              <a:rPr lang="es-ES" sz="1700"/>
              <a:t> as </a:t>
            </a:r>
            <a:r>
              <a:rPr lang="es-ES" sz="1700" err="1"/>
              <a:t>well</a:t>
            </a:r>
            <a:r>
              <a:rPr lang="es-ES" sz="1700"/>
              <a:t> </a:t>
            </a:r>
            <a:r>
              <a:rPr lang="es-ES" sz="1700" err="1"/>
              <a:t>asinternational</a:t>
            </a:r>
            <a:r>
              <a:rPr lang="es-ES" sz="1700"/>
              <a:t> </a:t>
            </a:r>
            <a:r>
              <a:rPr lang="es-ES" sz="1700" err="1"/>
              <a:t>spaces</a:t>
            </a:r>
            <a:r>
              <a:rPr lang="es-ES" sz="1700"/>
              <a:t>.</a:t>
            </a:r>
          </a:p>
          <a:p>
            <a:pPr>
              <a:lnSpc>
                <a:spcPct val="90000"/>
              </a:lnSpc>
            </a:pPr>
            <a:r>
              <a:rPr lang="es-ES" sz="1700" err="1"/>
              <a:t>Together</a:t>
            </a:r>
            <a:r>
              <a:rPr lang="es-ES" sz="1700"/>
              <a:t> </a:t>
            </a:r>
            <a:r>
              <a:rPr lang="es-ES" sz="1700" err="1"/>
              <a:t>the</a:t>
            </a:r>
            <a:r>
              <a:rPr lang="es-ES" sz="1700"/>
              <a:t> </a:t>
            </a:r>
            <a:r>
              <a:rPr lang="es-ES" sz="1700" err="1"/>
              <a:t>geopolitical</a:t>
            </a:r>
            <a:r>
              <a:rPr lang="es-ES" sz="1700"/>
              <a:t> culture, </a:t>
            </a:r>
            <a:r>
              <a:rPr lang="es-ES" sz="1700" err="1"/>
              <a:t>the</a:t>
            </a:r>
            <a:r>
              <a:rPr lang="es-ES" sz="1700"/>
              <a:t> </a:t>
            </a:r>
            <a:r>
              <a:rPr lang="es-ES" sz="1700" err="1"/>
              <a:t>actor´s</a:t>
            </a:r>
            <a:r>
              <a:rPr lang="es-ES" sz="1700"/>
              <a:t> </a:t>
            </a:r>
            <a:r>
              <a:rPr lang="es-ES" sz="1700" err="1"/>
              <a:t>historical</a:t>
            </a:r>
            <a:r>
              <a:rPr lang="es-ES" sz="1700"/>
              <a:t> </a:t>
            </a:r>
            <a:r>
              <a:rPr lang="es-ES" sz="1700" err="1"/>
              <a:t>foreign</a:t>
            </a:r>
            <a:r>
              <a:rPr lang="es-ES" sz="1700"/>
              <a:t> </a:t>
            </a:r>
            <a:r>
              <a:rPr lang="es-ES" sz="1700" err="1"/>
              <a:t>policy</a:t>
            </a:r>
            <a:r>
              <a:rPr lang="es-ES" sz="1700"/>
              <a:t> </a:t>
            </a:r>
            <a:r>
              <a:rPr lang="es-ES" sz="1700" err="1"/>
              <a:t>ideology</a:t>
            </a:r>
            <a:r>
              <a:rPr lang="es-ES" sz="1700"/>
              <a:t>, combines </a:t>
            </a:r>
            <a:r>
              <a:rPr lang="es-ES" sz="1700" err="1"/>
              <a:t>with</a:t>
            </a:r>
            <a:r>
              <a:rPr lang="es-ES" sz="1700"/>
              <a:t> </a:t>
            </a:r>
            <a:r>
              <a:rPr lang="es-ES" sz="1700" err="1"/>
              <a:t>its</a:t>
            </a:r>
            <a:r>
              <a:rPr lang="es-ES" sz="1700"/>
              <a:t> </a:t>
            </a:r>
            <a:r>
              <a:rPr lang="es-ES" sz="1700" err="1"/>
              <a:t>experience</a:t>
            </a:r>
            <a:r>
              <a:rPr lang="es-ES" sz="1700"/>
              <a:t> </a:t>
            </a:r>
            <a:r>
              <a:rPr lang="es-ES" sz="1700" err="1"/>
              <a:t>of</a:t>
            </a:r>
            <a:r>
              <a:rPr lang="es-ES" sz="1700"/>
              <a:t> </a:t>
            </a:r>
            <a:r>
              <a:rPr lang="es-ES" sz="1700" err="1"/>
              <a:t>the</a:t>
            </a:r>
            <a:r>
              <a:rPr lang="es-ES" sz="1700"/>
              <a:t> internet </a:t>
            </a:r>
            <a:r>
              <a:rPr lang="es-ES" sz="1700" err="1"/>
              <a:t>to</a:t>
            </a:r>
            <a:r>
              <a:rPr lang="es-ES" sz="1700"/>
              <a:t> </a:t>
            </a:r>
            <a:r>
              <a:rPr lang="es-ES" sz="1700" err="1"/>
              <a:t>shape</a:t>
            </a:r>
            <a:r>
              <a:rPr lang="es-ES" sz="1700"/>
              <a:t> </a:t>
            </a:r>
            <a:r>
              <a:rPr lang="es-ES" sz="1700" err="1"/>
              <a:t>how</a:t>
            </a:r>
            <a:r>
              <a:rPr lang="es-ES" sz="1700"/>
              <a:t> </a:t>
            </a:r>
            <a:r>
              <a:rPr lang="es-ES" sz="1700" err="1"/>
              <a:t>it</a:t>
            </a:r>
            <a:r>
              <a:rPr lang="es-ES" sz="1700"/>
              <a:t> </a:t>
            </a:r>
            <a:r>
              <a:rPr lang="es-ES" sz="1700" err="1"/>
              <a:t>behaves</a:t>
            </a:r>
            <a:r>
              <a:rPr lang="es-ES" sz="1700"/>
              <a:t> </a:t>
            </a:r>
            <a:r>
              <a:rPr lang="es-ES" sz="1700" err="1"/>
              <a:t>with</a:t>
            </a:r>
            <a:r>
              <a:rPr lang="es-ES" sz="1700"/>
              <a:t> </a:t>
            </a:r>
            <a:r>
              <a:rPr lang="es-ES" sz="1700" err="1"/>
              <a:t>different</a:t>
            </a:r>
            <a:r>
              <a:rPr lang="es-ES" sz="1700"/>
              <a:t> </a:t>
            </a:r>
            <a:r>
              <a:rPr lang="es-ES" sz="1700" err="1"/>
              <a:t>combinations</a:t>
            </a:r>
            <a:r>
              <a:rPr lang="es-ES" sz="1700"/>
              <a:t> </a:t>
            </a:r>
            <a:r>
              <a:rPr lang="es-ES" sz="1700" err="1"/>
              <a:t>of</a:t>
            </a:r>
            <a:r>
              <a:rPr lang="es-ES" sz="1700"/>
              <a:t> </a:t>
            </a:r>
            <a:r>
              <a:rPr lang="es-ES" sz="1700" err="1"/>
              <a:t>other</a:t>
            </a:r>
            <a:r>
              <a:rPr lang="es-ES" sz="1700"/>
              <a:t> </a:t>
            </a:r>
            <a:r>
              <a:rPr lang="es-ES" sz="1700" err="1"/>
              <a:t>actors</a:t>
            </a:r>
            <a:r>
              <a:rPr lang="es-ES" sz="1700"/>
              <a:t>.</a:t>
            </a:r>
          </a:p>
          <a:p>
            <a:pPr>
              <a:lnSpc>
                <a:spcPct val="90000"/>
              </a:lnSpc>
            </a:pPr>
            <a:endParaRPr lang="en-GB" sz="1700"/>
          </a:p>
        </p:txBody>
      </p:sp>
    </p:spTree>
    <p:extLst>
      <p:ext uri="{BB962C8B-B14F-4D97-AF65-F5344CB8AC3E}">
        <p14:creationId xmlns:p14="http://schemas.microsoft.com/office/powerpoint/2010/main" val="134868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7AEA421-5F29-4BA7-9360-2501B59879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2" name="Freeform 7">
            <a:extLst>
              <a:ext uri="{FF2B5EF4-FFF2-40B4-BE49-F238E27FC236}">
                <a16:creationId xmlns:a16="http://schemas.microsoft.com/office/drawing/2014/main" id="{9348F0CB-4904-4DEF-BDD4-ADEC2DCCCB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6A9DD4AE-C2FC-46B0-B739-E426F5C85923}"/>
              </a:ext>
            </a:extLst>
          </p:cNvPr>
          <p:cNvSpPr>
            <a:spLocks noGrp="1"/>
          </p:cNvSpPr>
          <p:nvPr>
            <p:ph type="title"/>
          </p:nvPr>
        </p:nvSpPr>
        <p:spPr>
          <a:xfrm>
            <a:off x="648930" y="629267"/>
            <a:ext cx="9252154" cy="1016654"/>
          </a:xfrm>
        </p:spPr>
        <p:txBody>
          <a:bodyPr>
            <a:normAutofit/>
          </a:bodyPr>
          <a:lstStyle/>
          <a:p>
            <a:r>
              <a:rPr lang="es-ES">
                <a:solidFill>
                  <a:srgbClr val="EBEBEB"/>
                </a:solidFill>
              </a:rPr>
              <a:t>Case studies</a:t>
            </a:r>
          </a:p>
        </p:txBody>
      </p:sp>
      <p:sp>
        <p:nvSpPr>
          <p:cNvPr id="14" name="Rectangle 13">
            <a:extLst>
              <a:ext uri="{FF2B5EF4-FFF2-40B4-BE49-F238E27FC236}">
                <a16:creationId xmlns:a16="http://schemas.microsoft.com/office/drawing/2014/main" id="{1583E1B8-79B3-49BB-8704-58E4AB1AF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6" name="Freeform: Shape 15">
            <a:extLst>
              <a:ext uri="{FF2B5EF4-FFF2-40B4-BE49-F238E27FC236}">
                <a16:creationId xmlns:a16="http://schemas.microsoft.com/office/drawing/2014/main" id="{7BB34D5F-2B87-438E-8236-69C6068D4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sp>
      <p:graphicFrame>
        <p:nvGraphicFramePr>
          <p:cNvPr id="5" name="Content Placeholder 2">
            <a:extLst>
              <a:ext uri="{FF2B5EF4-FFF2-40B4-BE49-F238E27FC236}">
                <a16:creationId xmlns:a16="http://schemas.microsoft.com/office/drawing/2014/main" id="{A33D5E02-52F1-458F-AE8B-567219770C59}"/>
              </a:ext>
            </a:extLst>
          </p:cNvPr>
          <p:cNvGraphicFramePr>
            <a:graphicFrameLocks noGrp="1"/>
          </p:cNvGraphicFramePr>
          <p:nvPr>
            <p:ph idx="1"/>
            <p:extLst>
              <p:ext uri="{D42A27DB-BD31-4B8C-83A1-F6EECF244321}">
                <p14:modId xmlns:p14="http://schemas.microsoft.com/office/powerpoint/2010/main" val="2291877196"/>
              </p:ext>
            </p:extLst>
          </p:nvPr>
        </p:nvGraphicFramePr>
        <p:xfrm>
          <a:off x="648930" y="2810256"/>
          <a:ext cx="10895370" cy="38636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8301552"/>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7AEA421-5F29-4BA7-9360-2501B59879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2" name="Freeform 7">
            <a:extLst>
              <a:ext uri="{FF2B5EF4-FFF2-40B4-BE49-F238E27FC236}">
                <a16:creationId xmlns:a16="http://schemas.microsoft.com/office/drawing/2014/main" id="{9348F0CB-4904-4DEF-BDD4-ADEC2DCCCB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6E2C5ED9-7EB7-4E8B-A43D-13B3519791FD}"/>
              </a:ext>
            </a:extLst>
          </p:cNvPr>
          <p:cNvSpPr>
            <a:spLocks noGrp="1"/>
          </p:cNvSpPr>
          <p:nvPr>
            <p:ph type="title"/>
          </p:nvPr>
        </p:nvSpPr>
        <p:spPr>
          <a:xfrm>
            <a:off x="648930" y="629267"/>
            <a:ext cx="9252154" cy="1016654"/>
          </a:xfrm>
        </p:spPr>
        <p:txBody>
          <a:bodyPr>
            <a:normAutofit/>
          </a:bodyPr>
          <a:lstStyle/>
          <a:p>
            <a:r>
              <a:rPr lang="es-ES">
                <a:solidFill>
                  <a:srgbClr val="EBEBEB"/>
                </a:solidFill>
              </a:rPr>
              <a:t>Diplomats in cyberspace</a:t>
            </a:r>
          </a:p>
        </p:txBody>
      </p:sp>
      <p:sp>
        <p:nvSpPr>
          <p:cNvPr id="14" name="Rectangle 13">
            <a:extLst>
              <a:ext uri="{FF2B5EF4-FFF2-40B4-BE49-F238E27FC236}">
                <a16:creationId xmlns:a16="http://schemas.microsoft.com/office/drawing/2014/main" id="{1583E1B8-79B3-49BB-8704-58E4AB1AF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6" name="Freeform: Shape 15">
            <a:extLst>
              <a:ext uri="{FF2B5EF4-FFF2-40B4-BE49-F238E27FC236}">
                <a16:creationId xmlns:a16="http://schemas.microsoft.com/office/drawing/2014/main" id="{7BB34D5F-2B87-438E-8236-69C6068D4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sp>
      <p:graphicFrame>
        <p:nvGraphicFramePr>
          <p:cNvPr id="5" name="Content Placeholder 2">
            <a:extLst>
              <a:ext uri="{FF2B5EF4-FFF2-40B4-BE49-F238E27FC236}">
                <a16:creationId xmlns:a16="http://schemas.microsoft.com/office/drawing/2014/main" id="{45AD6FEC-B97D-403F-9C55-4EC715FE215D}"/>
              </a:ext>
            </a:extLst>
          </p:cNvPr>
          <p:cNvGraphicFramePr>
            <a:graphicFrameLocks noGrp="1"/>
          </p:cNvGraphicFramePr>
          <p:nvPr>
            <p:ph idx="1"/>
            <p:extLst>
              <p:ext uri="{D42A27DB-BD31-4B8C-83A1-F6EECF244321}">
                <p14:modId xmlns:p14="http://schemas.microsoft.com/office/powerpoint/2010/main" val="1655266756"/>
              </p:ext>
            </p:extLst>
          </p:nvPr>
        </p:nvGraphicFramePr>
        <p:xfrm>
          <a:off x="648930" y="2810256"/>
          <a:ext cx="10895370" cy="3404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5896139"/>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1</TotalTime>
  <Words>811</Words>
  <Application>Microsoft Office PowerPoint</Application>
  <PresentationFormat>Widescreen</PresentationFormat>
  <Paragraphs>33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Ion</vt:lpstr>
      <vt:lpstr>The Geopolitics of Cyberspace: A Diplomatic Perspective</vt:lpstr>
      <vt:lpstr>The Geopolitics of Cyberspace</vt:lpstr>
      <vt:lpstr>Critical Geopolitics of Cyberspace</vt:lpstr>
      <vt:lpstr>Critical Geopolitics and  State and  Non-State Actors</vt:lpstr>
      <vt:lpstr>Case studies</vt:lpstr>
      <vt:lpstr>Diplomats in cyberspace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Geopolitics of Cyberspace: A Diplomatic Perspective</dc:title>
  <dc:creator>Shaun Riordan</dc:creator>
  <cp:lastModifiedBy>Kayla Griffin</cp:lastModifiedBy>
  <cp:revision>2</cp:revision>
  <dcterms:created xsi:type="dcterms:W3CDTF">2019-06-16T16:55:29Z</dcterms:created>
  <dcterms:modified xsi:type="dcterms:W3CDTF">2019-06-24T14:22:16Z</dcterms:modified>
</cp:coreProperties>
</file>