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>
        <p:scale>
          <a:sx n="208" d="100"/>
          <a:sy n="208" d="100"/>
        </p:scale>
        <p:origin x="-552" y="46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074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4008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3788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159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0487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5600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5164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5365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2620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0469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0773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62A5-8ACB-4B93-92A0-CD2E3C070E65}" type="datetimeFigureOut">
              <a:rPr kumimoji="1" lang="ja-JP" altLang="en-US" smtClean="0"/>
              <a:pPr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2FE8-BED9-48D9-9CDD-992D848BDB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1324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0" y="1091307"/>
            <a:ext cx="6858000" cy="6925437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>
            <a:off x="5474906" y="7850961"/>
            <a:ext cx="11757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762881" y="7613873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 Narrow" panose="020B0606020202030204" pitchFamily="34" charset="0"/>
              </a:rPr>
              <a:t>400 km</a:t>
            </a:r>
            <a:endParaRPr kumimoji="1" lang="ja-JP" altLang="en-US" sz="1200" dirty="0">
              <a:latin typeface="Arial Narrow" panose="020B0606020202030204" pitchFamily="34" charset="0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xmlns="" id="{2DC5B3FA-039C-4624-BE21-AD61B01AA2AA}"/>
              </a:ext>
            </a:extLst>
          </p:cNvPr>
          <p:cNvCxnSpPr/>
          <p:nvPr/>
        </p:nvCxnSpPr>
        <p:spPr>
          <a:xfrm flipH="1">
            <a:off x="2966433" y="3056587"/>
            <a:ext cx="1049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xmlns="" id="{3F9F7590-82DC-4F3F-B24D-F27F45DFECE2}"/>
              </a:ext>
            </a:extLst>
          </p:cNvPr>
          <p:cNvCxnSpPr/>
          <p:nvPr/>
        </p:nvCxnSpPr>
        <p:spPr>
          <a:xfrm flipH="1">
            <a:off x="562377" y="6269865"/>
            <a:ext cx="1049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xmlns="" id="{47A35617-9764-4E40-880D-7280D41E8F28}"/>
              </a:ext>
            </a:extLst>
          </p:cNvPr>
          <p:cNvSpPr txBox="1"/>
          <p:nvPr/>
        </p:nvSpPr>
        <p:spPr>
          <a:xfrm>
            <a:off x="2436007" y="2902698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 Narrow" panose="020B0606020202030204" pitchFamily="34" charset="0"/>
              </a:rPr>
              <a:t>40º N</a:t>
            </a:r>
            <a:endParaRPr kumimoji="1" lang="ja-JP" altLang="en-US" sz="1400" dirty="0">
              <a:latin typeface="Arial Narrow" panose="020B0606020202030204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xmlns="" id="{BFD30F5D-5809-4C2B-9900-F660ED98A839}"/>
              </a:ext>
            </a:extLst>
          </p:cNvPr>
          <p:cNvSpPr txBox="1"/>
          <p:nvPr/>
        </p:nvSpPr>
        <p:spPr>
          <a:xfrm>
            <a:off x="41855" y="6115976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 Narrow" panose="020B0606020202030204" pitchFamily="34" charset="0"/>
              </a:rPr>
              <a:t>30º N</a:t>
            </a:r>
            <a:endParaRPr kumimoji="1" lang="ja-JP" altLang="en-US" sz="1400" dirty="0">
              <a:latin typeface="Arial Narrow" panose="020B0606020202030204" pitchFamily="34" charset="0"/>
            </a:endParaRPr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xmlns="" id="{AC98FDDF-AE55-4BB3-B636-6A0AD07035C0}"/>
              </a:ext>
            </a:extLst>
          </p:cNvPr>
          <p:cNvSpPr/>
          <p:nvPr/>
        </p:nvSpPr>
        <p:spPr>
          <a:xfrm>
            <a:off x="4332512" y="4494703"/>
            <a:ext cx="92650" cy="926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xmlns="" id="{CDB4F213-20BF-4EAD-B216-FE772A3BD8FC}"/>
              </a:ext>
            </a:extLst>
          </p:cNvPr>
          <p:cNvSpPr txBox="1"/>
          <p:nvPr/>
        </p:nvSpPr>
        <p:spPr>
          <a:xfrm>
            <a:off x="4151497" y="4217704"/>
            <a:ext cx="547329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Arial Narrow" panose="020B0606020202030204" pitchFamily="34" charset="0"/>
              </a:rPr>
              <a:t>Tokyo</a:t>
            </a: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xmlns="" id="{F4F81974-0949-4424-8D8C-C6D0CBDBDB55}"/>
              </a:ext>
            </a:extLst>
          </p:cNvPr>
          <p:cNvSpPr/>
          <p:nvPr/>
        </p:nvSpPr>
        <p:spPr>
          <a:xfrm>
            <a:off x="3391580" y="4667001"/>
            <a:ext cx="92650" cy="926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xmlns="" id="{FA6E0B46-D441-4067-A3A9-B2C729DEFA90}"/>
              </a:ext>
            </a:extLst>
          </p:cNvPr>
          <p:cNvSpPr/>
          <p:nvPr/>
        </p:nvSpPr>
        <p:spPr>
          <a:xfrm>
            <a:off x="3429000" y="4832875"/>
            <a:ext cx="92650" cy="926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xmlns="" id="{1881EE63-9EA4-47B1-B43F-E893BE40DC88}"/>
              </a:ext>
            </a:extLst>
          </p:cNvPr>
          <p:cNvSpPr/>
          <p:nvPr/>
        </p:nvSpPr>
        <p:spPr>
          <a:xfrm>
            <a:off x="3568448" y="4879200"/>
            <a:ext cx="92650" cy="926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xmlns="" id="{CE999A91-8C76-4449-AE63-25641F381F0F}"/>
              </a:ext>
            </a:extLst>
          </p:cNvPr>
          <p:cNvSpPr txBox="1"/>
          <p:nvPr/>
        </p:nvSpPr>
        <p:spPr>
          <a:xfrm>
            <a:off x="2921294" y="4546598"/>
            <a:ext cx="542136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Arial Narrow" panose="020B0606020202030204" pitchFamily="34" charset="0"/>
              </a:rPr>
              <a:t>Kyoto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xmlns="" id="{795545D1-AD93-4E41-81E8-EF5CCF1EC809}"/>
              </a:ext>
            </a:extLst>
          </p:cNvPr>
          <p:cNvSpPr txBox="1"/>
          <p:nvPr/>
        </p:nvSpPr>
        <p:spPr>
          <a:xfrm>
            <a:off x="3024453" y="5221081"/>
            <a:ext cx="466794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Arial Narrow" panose="020B0606020202030204" pitchFamily="34" charset="0"/>
              </a:rPr>
              <a:t>Nara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xmlns="" id="{62DABDB7-4A21-4B82-956D-E7D7F261CB62}"/>
              </a:ext>
            </a:extLst>
          </p:cNvPr>
          <p:cNvSpPr txBox="1"/>
          <p:nvPr/>
        </p:nvSpPr>
        <p:spPr>
          <a:xfrm>
            <a:off x="3568448" y="4925525"/>
            <a:ext cx="396262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Arial Narrow" panose="020B0606020202030204" pitchFamily="34" charset="0"/>
              </a:rPr>
              <a:t>Mie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xmlns="" id="{97EFFF34-CEC7-401F-AFCB-E81D063C7D34}"/>
              </a:ext>
            </a:extLst>
          </p:cNvPr>
          <p:cNvCxnSpPr>
            <a:cxnSpLocks/>
            <a:endCxn id="54" idx="0"/>
          </p:cNvCxnSpPr>
          <p:nvPr/>
        </p:nvCxnSpPr>
        <p:spPr>
          <a:xfrm flipH="1">
            <a:off x="3257850" y="4925525"/>
            <a:ext cx="194840" cy="2955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3D7F4538-629D-419F-A7A3-D029F48295D3}"/>
              </a:ext>
            </a:extLst>
          </p:cNvPr>
          <p:cNvSpPr txBox="1"/>
          <p:nvPr/>
        </p:nvSpPr>
        <p:spPr>
          <a:xfrm>
            <a:off x="3531678" y="4476999"/>
            <a:ext cx="529312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Arial Narrow" panose="020B0606020202030204" pitchFamily="34" charset="0"/>
              </a:rPr>
              <a:t>Shiga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xmlns="" id="{11D44977-AFF9-463D-8F59-4245F01D9EE3}"/>
              </a:ext>
            </a:extLst>
          </p:cNvPr>
          <p:cNvSpPr/>
          <p:nvPr/>
        </p:nvSpPr>
        <p:spPr>
          <a:xfrm>
            <a:off x="3527301" y="4667001"/>
            <a:ext cx="92650" cy="926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F56EE185-3D39-4D20-8E67-33F0BD693849}"/>
              </a:ext>
            </a:extLst>
          </p:cNvPr>
          <p:cNvSpPr txBox="1"/>
          <p:nvPr/>
        </p:nvSpPr>
        <p:spPr>
          <a:xfrm>
            <a:off x="3257850" y="5721320"/>
            <a:ext cx="2440092" cy="92333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Arial Narrow" panose="020B0606020202030204" pitchFamily="34" charset="0"/>
              </a:rPr>
              <a:t>Species and collection locality: </a:t>
            </a:r>
          </a:p>
          <a:p>
            <a:r>
              <a:rPr kumimoji="1" lang="en-US" altLang="ja-JP" sz="1050" b="1" i="1" dirty="0">
                <a:latin typeface="Arial Narrow" panose="020B0606020202030204" pitchFamily="34" charset="0"/>
              </a:rPr>
              <a:t>   </a:t>
            </a:r>
            <a:r>
              <a:rPr kumimoji="1" lang="en-US" altLang="ja-JP" sz="1050" b="1" i="1" dirty="0" err="1">
                <a:latin typeface="Arial Narrow" panose="020B0606020202030204" pitchFamily="34" charset="0"/>
              </a:rPr>
              <a:t>Iotonchium</a:t>
            </a:r>
            <a:r>
              <a:rPr kumimoji="1" lang="en-US" altLang="ja-JP" sz="1050" b="1" i="1" dirty="0">
                <a:latin typeface="Arial Narrow" panose="020B0606020202030204" pitchFamily="34" charset="0"/>
              </a:rPr>
              <a:t> </a:t>
            </a:r>
            <a:r>
              <a:rPr kumimoji="1" lang="en-US" altLang="ja-JP" sz="1050" b="1" i="1" dirty="0" err="1">
                <a:latin typeface="Arial Narrow" panose="020B0606020202030204" pitchFamily="34" charset="0"/>
              </a:rPr>
              <a:t>cateniforme</a:t>
            </a:r>
            <a:r>
              <a:rPr kumimoji="1" lang="en-US" altLang="ja-JP" sz="1050" b="1" dirty="0">
                <a:latin typeface="Arial Narrow" panose="020B0606020202030204" pitchFamily="34" charset="0"/>
              </a:rPr>
              <a:t>: Kyoto</a:t>
            </a:r>
          </a:p>
          <a:p>
            <a:r>
              <a:rPr kumimoji="1" lang="en-US" altLang="ja-JP" sz="1050" b="1" i="1" dirty="0">
                <a:latin typeface="Arial Narrow" panose="020B0606020202030204" pitchFamily="34" charset="0"/>
              </a:rPr>
              <a:t>   I. </a:t>
            </a:r>
            <a:r>
              <a:rPr kumimoji="1" lang="en-US" altLang="ja-JP" sz="1050" b="1" i="1" dirty="0" err="1">
                <a:latin typeface="Arial Narrow" panose="020B0606020202030204" pitchFamily="34" charset="0"/>
              </a:rPr>
              <a:t>laccariae</a:t>
            </a:r>
            <a:r>
              <a:rPr kumimoji="1" lang="en-US" altLang="ja-JP" sz="1050" b="1" dirty="0">
                <a:latin typeface="Arial Narrow" panose="020B0606020202030204" pitchFamily="34" charset="0"/>
              </a:rPr>
              <a:t>: Shiga</a:t>
            </a:r>
          </a:p>
          <a:p>
            <a:r>
              <a:rPr kumimoji="1" lang="en-US" altLang="ja-JP" sz="1050" b="1" i="1" dirty="0">
                <a:latin typeface="Arial Narrow" panose="020B0606020202030204" pitchFamily="34" charset="0"/>
              </a:rPr>
              <a:t>   I. </a:t>
            </a:r>
            <a:r>
              <a:rPr kumimoji="1" lang="en-US" altLang="ja-JP" sz="1050" b="1" i="1" dirty="0" err="1">
                <a:latin typeface="Arial Narrow" panose="020B0606020202030204" pitchFamily="34" charset="0"/>
              </a:rPr>
              <a:t>russulae</a:t>
            </a:r>
            <a:r>
              <a:rPr kumimoji="1" lang="en-US" altLang="ja-JP" sz="1050" b="1" dirty="0">
                <a:latin typeface="Arial Narrow" panose="020B0606020202030204" pitchFamily="34" charset="0"/>
              </a:rPr>
              <a:t>: Shiga</a:t>
            </a:r>
          </a:p>
          <a:p>
            <a:r>
              <a:rPr kumimoji="1" lang="en-US" altLang="ja-JP" sz="1050" b="1" i="1" dirty="0">
                <a:latin typeface="Arial Narrow" panose="020B0606020202030204" pitchFamily="34" charset="0"/>
              </a:rPr>
              <a:t>   I. </a:t>
            </a:r>
            <a:r>
              <a:rPr kumimoji="1" lang="en-US" altLang="ja-JP" sz="1050" b="1" i="1" dirty="0" err="1">
                <a:latin typeface="Arial Narrow" panose="020B0606020202030204" pitchFamily="34" charset="0"/>
              </a:rPr>
              <a:t>ungulatum</a:t>
            </a:r>
            <a:r>
              <a:rPr kumimoji="1" lang="en-US" altLang="ja-JP" sz="1050" b="1" dirty="0">
                <a:latin typeface="Arial Narrow" panose="020B0606020202030204" pitchFamily="34" charset="0"/>
              </a:rPr>
              <a:t>: Kyoto, Mie, Nara and Tokyo</a:t>
            </a:r>
          </a:p>
        </p:txBody>
      </p:sp>
    </p:spTree>
    <p:extLst>
      <p:ext uri="{BB962C8B-B14F-4D97-AF65-F5344CB8AC3E}">
        <p14:creationId xmlns:p14="http://schemas.microsoft.com/office/powerpoint/2010/main" xmlns="" val="46801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45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nkanzaki</dc:creator>
  <cp:lastModifiedBy>David</cp:lastModifiedBy>
  <cp:revision>47</cp:revision>
  <dcterms:created xsi:type="dcterms:W3CDTF">2020-11-28T05:10:10Z</dcterms:created>
  <dcterms:modified xsi:type="dcterms:W3CDTF">2021-04-22T07:52:01Z</dcterms:modified>
</cp:coreProperties>
</file>